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2" r:id="rId1"/>
  </p:sldMasterIdLst>
  <p:notesMasterIdLst>
    <p:notesMasterId r:id="rId16"/>
  </p:notesMasterIdLst>
  <p:sldIdLst>
    <p:sldId id="256" r:id="rId2"/>
    <p:sldId id="284" r:id="rId3"/>
    <p:sldId id="277" r:id="rId4"/>
    <p:sldId id="285" r:id="rId5"/>
    <p:sldId id="258" r:id="rId6"/>
    <p:sldId id="271" r:id="rId7"/>
    <p:sldId id="287" r:id="rId8"/>
    <p:sldId id="270" r:id="rId9"/>
    <p:sldId id="273" r:id="rId10"/>
    <p:sldId id="274" r:id="rId11"/>
    <p:sldId id="276" r:id="rId12"/>
    <p:sldId id="275" r:id="rId13"/>
    <p:sldId id="264" r:id="rId14"/>
    <p:sldId id="259" r:id="rId15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  <a:srgbClr val="FF5050"/>
    <a:srgbClr val="FFFFCC"/>
    <a:srgbClr val="FF5B5B"/>
    <a:srgbClr val="FF9933"/>
    <a:srgbClr val="FF3399"/>
    <a:srgbClr val="00FF00"/>
    <a:srgbClr val="FFFFFF"/>
    <a:srgbClr val="D7D7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73" autoAdjust="0"/>
  </p:normalViewPr>
  <p:slideViewPr>
    <p:cSldViewPr snapToGrid="0">
      <p:cViewPr>
        <p:scale>
          <a:sx n="70" d="100"/>
          <a:sy n="70" d="100"/>
        </p:scale>
        <p:origin x="-126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A49FB8B-7763-44D2-9E35-4737B895D5C8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GB"/>
        </a:p>
      </dgm:t>
    </dgm:pt>
    <dgm:pt modelId="{CB20A884-B956-4AD1-96CD-FDAE12895CF7}">
      <dgm:prSet custT="1"/>
      <dgm:spPr/>
      <dgm:t>
        <a:bodyPr/>
        <a:lstStyle/>
        <a:p>
          <a:pPr algn="just" rtl="0"/>
          <a:r>
            <a:rPr lang="pt-BR" sz="2000" dirty="0" smtClean="0"/>
            <a:t>Os participantes são capazes de avaliar criticamente o modelo conceitual e a facilitar o processo de agrupamento de ameaças e fatores que contribuem para os domínios temáticos apropriados, como em matéria de governança, fatores institucionais e socioculturais.</a:t>
          </a:r>
          <a:endParaRPr lang="en-US" sz="2000" dirty="0"/>
        </a:p>
      </dgm:t>
    </dgm:pt>
    <dgm:pt modelId="{B6982106-2F50-4463-AD55-ABFE749A0E98}" type="parTrans" cxnId="{11482FF7-D523-486B-ABBB-FA6A36E00A01}">
      <dgm:prSet/>
      <dgm:spPr/>
      <dgm:t>
        <a:bodyPr/>
        <a:lstStyle/>
        <a:p>
          <a:pPr algn="just"/>
          <a:endParaRPr lang="en-GB" sz="2000"/>
        </a:p>
      </dgm:t>
    </dgm:pt>
    <dgm:pt modelId="{12729FA5-7A1C-4F51-9CF3-D89D0FF97BDC}" type="sibTrans" cxnId="{11482FF7-D523-486B-ABBB-FA6A36E00A01}">
      <dgm:prSet/>
      <dgm:spPr/>
      <dgm:t>
        <a:bodyPr/>
        <a:lstStyle/>
        <a:p>
          <a:pPr algn="just"/>
          <a:endParaRPr lang="en-GB" sz="2000"/>
        </a:p>
      </dgm:t>
    </dgm:pt>
    <dgm:pt modelId="{CF6B4B33-C9E5-4FEC-8548-4B4E3E7D639A}">
      <dgm:prSet custT="1"/>
      <dgm:spPr/>
      <dgm:t>
        <a:bodyPr/>
        <a:lstStyle/>
        <a:p>
          <a:pPr algn="just" rtl="0"/>
          <a:r>
            <a:rPr lang="pt-BR" sz="2000" dirty="0" smtClean="0"/>
            <a:t>Eles possuem uma compreensão clara e a capacidade para explicar o uso deste passo para obter uma visão clara dos domínios que contêm os principais fatores e para alcançar um modelo mais estruturado como uma base para o desenvolvimento de estratégias.</a:t>
          </a:r>
          <a:endParaRPr lang="en-US" sz="2000" dirty="0"/>
        </a:p>
      </dgm:t>
    </dgm:pt>
    <dgm:pt modelId="{3AFEBFF1-5B9A-43CB-BC83-E0B3C6DC9C81}" type="parTrans" cxnId="{0B70BE66-07A3-4678-979D-817A3B50A9C2}">
      <dgm:prSet/>
      <dgm:spPr/>
      <dgm:t>
        <a:bodyPr/>
        <a:lstStyle/>
        <a:p>
          <a:pPr algn="just"/>
          <a:endParaRPr lang="en-GB" sz="2000"/>
        </a:p>
      </dgm:t>
    </dgm:pt>
    <dgm:pt modelId="{F3224C13-516E-436D-9F4C-B5674F5F1A7E}" type="sibTrans" cxnId="{0B70BE66-07A3-4678-979D-817A3B50A9C2}">
      <dgm:prSet/>
      <dgm:spPr/>
      <dgm:t>
        <a:bodyPr/>
        <a:lstStyle/>
        <a:p>
          <a:pPr algn="just"/>
          <a:endParaRPr lang="en-GB" sz="2000"/>
        </a:p>
      </dgm:t>
    </dgm:pt>
    <dgm:pt modelId="{B54E8870-EE39-4D91-BD5B-F23D0204145A}">
      <dgm:prSet custT="1"/>
      <dgm:spPr/>
      <dgm:t>
        <a:bodyPr/>
        <a:lstStyle/>
        <a:p>
          <a:pPr algn="just" rtl="0"/>
          <a:r>
            <a:rPr lang="pt-BR" sz="2000" dirty="0" smtClean="0"/>
            <a:t>Os participantes têm um forte entendimento de que as cadeias de causa-e-efeito lógicas  podem ainda ser claramente visíveis após o agrupamento.</a:t>
          </a:r>
          <a:endParaRPr lang="en-US" sz="2000" dirty="0"/>
        </a:p>
      </dgm:t>
    </dgm:pt>
    <dgm:pt modelId="{E15E4C3E-9258-4C03-9675-9F50BA9CA37A}" type="parTrans" cxnId="{F2C305FC-F407-4195-81D5-6B3B749FD860}">
      <dgm:prSet/>
      <dgm:spPr/>
      <dgm:t>
        <a:bodyPr/>
        <a:lstStyle/>
        <a:p>
          <a:pPr algn="just"/>
          <a:endParaRPr lang="en-GB" sz="2000"/>
        </a:p>
      </dgm:t>
    </dgm:pt>
    <dgm:pt modelId="{1A6D5DDC-35F5-458F-A559-87E381CC156B}" type="sibTrans" cxnId="{F2C305FC-F407-4195-81D5-6B3B749FD860}">
      <dgm:prSet/>
      <dgm:spPr/>
      <dgm:t>
        <a:bodyPr/>
        <a:lstStyle/>
        <a:p>
          <a:pPr algn="just"/>
          <a:endParaRPr lang="en-GB" sz="2000"/>
        </a:p>
      </dgm:t>
    </dgm:pt>
    <dgm:pt modelId="{07A984DE-D325-48A5-9697-065839DFA1AF}" type="pres">
      <dgm:prSet presAssocID="{3A49FB8B-7763-44D2-9E35-4737B895D5C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8992DC7F-35C3-4111-BA45-AC107E35E5A6}" type="pres">
      <dgm:prSet presAssocID="{CB20A884-B956-4AD1-96CD-FDAE12895CF7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0E596B0-B886-481E-982D-54761E40B248}" type="pres">
      <dgm:prSet presAssocID="{12729FA5-7A1C-4F51-9CF3-D89D0FF97BDC}" presName="spacer" presStyleCnt="0"/>
      <dgm:spPr/>
    </dgm:pt>
    <dgm:pt modelId="{69B162B8-549C-4B37-AB3F-E90CF8D7FA7D}" type="pres">
      <dgm:prSet presAssocID="{CF6B4B33-C9E5-4FEC-8548-4B4E3E7D639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A740FA0-0D38-45CD-AAEC-6BD704100541}" type="pres">
      <dgm:prSet presAssocID="{F3224C13-516E-436D-9F4C-B5674F5F1A7E}" presName="spacer" presStyleCnt="0"/>
      <dgm:spPr/>
    </dgm:pt>
    <dgm:pt modelId="{A3E4F762-3A87-4A65-AF4E-6CF5D0053583}" type="pres">
      <dgm:prSet presAssocID="{B54E8870-EE39-4D91-BD5B-F23D0204145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E06D1493-2371-4082-8E64-F62F3F50A97E}" type="presOf" srcId="{B54E8870-EE39-4D91-BD5B-F23D0204145A}" destId="{A3E4F762-3A87-4A65-AF4E-6CF5D0053583}" srcOrd="0" destOrd="0" presId="urn:microsoft.com/office/officeart/2005/8/layout/vList2"/>
    <dgm:cxn modelId="{11482FF7-D523-486B-ABBB-FA6A36E00A01}" srcId="{3A49FB8B-7763-44D2-9E35-4737B895D5C8}" destId="{CB20A884-B956-4AD1-96CD-FDAE12895CF7}" srcOrd="0" destOrd="0" parTransId="{B6982106-2F50-4463-AD55-ABFE749A0E98}" sibTransId="{12729FA5-7A1C-4F51-9CF3-D89D0FF97BDC}"/>
    <dgm:cxn modelId="{8C536E3E-C2F1-4AC5-BF5C-D1E81BFA87AB}" type="presOf" srcId="{CF6B4B33-C9E5-4FEC-8548-4B4E3E7D639A}" destId="{69B162B8-549C-4B37-AB3F-E90CF8D7FA7D}" srcOrd="0" destOrd="0" presId="urn:microsoft.com/office/officeart/2005/8/layout/vList2"/>
    <dgm:cxn modelId="{A56A3E08-A3FC-4082-96C8-4DC05A7B5DA7}" type="presOf" srcId="{CB20A884-B956-4AD1-96CD-FDAE12895CF7}" destId="{8992DC7F-35C3-4111-BA45-AC107E35E5A6}" srcOrd="0" destOrd="0" presId="urn:microsoft.com/office/officeart/2005/8/layout/vList2"/>
    <dgm:cxn modelId="{50DD1EB5-F37E-4EDE-85D4-59518EE87C37}" type="presOf" srcId="{3A49FB8B-7763-44D2-9E35-4737B895D5C8}" destId="{07A984DE-D325-48A5-9697-065839DFA1AF}" srcOrd="0" destOrd="0" presId="urn:microsoft.com/office/officeart/2005/8/layout/vList2"/>
    <dgm:cxn modelId="{F2C305FC-F407-4195-81D5-6B3B749FD860}" srcId="{3A49FB8B-7763-44D2-9E35-4737B895D5C8}" destId="{B54E8870-EE39-4D91-BD5B-F23D0204145A}" srcOrd="2" destOrd="0" parTransId="{E15E4C3E-9258-4C03-9675-9F50BA9CA37A}" sibTransId="{1A6D5DDC-35F5-458F-A559-87E381CC156B}"/>
    <dgm:cxn modelId="{0B70BE66-07A3-4678-979D-817A3B50A9C2}" srcId="{3A49FB8B-7763-44D2-9E35-4737B895D5C8}" destId="{CF6B4B33-C9E5-4FEC-8548-4B4E3E7D639A}" srcOrd="1" destOrd="0" parTransId="{3AFEBFF1-5B9A-43CB-BC83-E0B3C6DC9C81}" sibTransId="{F3224C13-516E-436D-9F4C-B5674F5F1A7E}"/>
    <dgm:cxn modelId="{FEB4D0FB-5341-4C1B-8979-422F29AB3738}" type="presParOf" srcId="{07A984DE-D325-48A5-9697-065839DFA1AF}" destId="{8992DC7F-35C3-4111-BA45-AC107E35E5A6}" srcOrd="0" destOrd="0" presId="urn:microsoft.com/office/officeart/2005/8/layout/vList2"/>
    <dgm:cxn modelId="{ABDAF43A-08AD-41E9-A862-446E4803D599}" type="presParOf" srcId="{07A984DE-D325-48A5-9697-065839DFA1AF}" destId="{E0E596B0-B886-481E-982D-54761E40B248}" srcOrd="1" destOrd="0" presId="urn:microsoft.com/office/officeart/2005/8/layout/vList2"/>
    <dgm:cxn modelId="{0CA61102-3AD1-4487-95EC-552207BB9270}" type="presParOf" srcId="{07A984DE-D325-48A5-9697-065839DFA1AF}" destId="{69B162B8-549C-4B37-AB3F-E90CF8D7FA7D}" srcOrd="2" destOrd="0" presId="urn:microsoft.com/office/officeart/2005/8/layout/vList2"/>
    <dgm:cxn modelId="{A9EF3AB6-8B1C-43D8-A62A-8F5786885D3F}" type="presParOf" srcId="{07A984DE-D325-48A5-9697-065839DFA1AF}" destId="{2A740FA0-0D38-45CD-AAEC-6BD704100541}" srcOrd="3" destOrd="0" presId="urn:microsoft.com/office/officeart/2005/8/layout/vList2"/>
    <dgm:cxn modelId="{45FE3154-F746-42A6-913E-4B7E7509366C}" type="presParOf" srcId="{07A984DE-D325-48A5-9697-065839DFA1AF}" destId="{A3E4F762-3A87-4A65-AF4E-6CF5D0053583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F03E42-2590-4B15-BF44-1C43E397AD9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55C24ABD-ADCE-4C38-ADF0-D898495DAC21}">
      <dgm:prSet phldrT="[Text]"/>
      <dgm:spPr>
        <a:solidFill>
          <a:srgbClr val="FF5050"/>
        </a:solidFill>
        <a:ln>
          <a:solidFill>
            <a:srgbClr val="FF5050"/>
          </a:solidFill>
        </a:ln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Ameaça </a:t>
          </a:r>
          <a:endParaRPr lang="de-DE" dirty="0">
            <a:solidFill>
              <a:schemeClr val="tx1"/>
            </a:solidFill>
          </a:endParaRPr>
        </a:p>
      </dgm:t>
    </dgm:pt>
    <dgm:pt modelId="{54055AE6-D9A9-41AC-8A97-DDC04255686B}" type="parTrans" cxnId="{2AECCD0B-70DA-4A3F-87D0-A542B6A7FA0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7A31FF7-E82A-4271-9F1C-7F680510C7F0}" type="sibTrans" cxnId="{2AECCD0B-70DA-4A3F-87D0-A542B6A7FA0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AAC8750-3FAB-4145-BB7A-2CB56AF37330}" type="asst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pt-BR" sz="900" dirty="0" smtClean="0">
              <a:solidFill>
                <a:schemeClr val="tx1"/>
              </a:solidFill>
            </a:rPr>
            <a:t>Fator contribuinte Especial A</a:t>
          </a:r>
          <a:endParaRPr lang="de-DE" sz="900" dirty="0">
            <a:solidFill>
              <a:schemeClr val="tx1"/>
            </a:solidFill>
          </a:endParaRPr>
        </a:p>
      </dgm:t>
    </dgm:pt>
    <dgm:pt modelId="{059B8632-FC19-46AD-A176-B0F6451542A7}" type="parTrans" cxnId="{93DD5D6A-CF8A-4AF1-8A70-F0F1ED4A3864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64D6A16-A5F3-480C-9785-D65EB080F3A5}" type="sibTrans" cxnId="{93DD5D6A-CF8A-4AF1-8A70-F0F1ED4A3864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8E474BB-2F36-48C5-B9D9-53FAF686EA6D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pt-BR" sz="900" dirty="0" smtClean="0">
              <a:solidFill>
                <a:schemeClr val="tx1"/>
              </a:solidFill>
            </a:rPr>
            <a:t>Fator contribuinte Geral A</a:t>
          </a:r>
          <a:endParaRPr lang="de-DE" sz="900" dirty="0">
            <a:solidFill>
              <a:schemeClr val="tx1"/>
            </a:solidFill>
          </a:endParaRPr>
        </a:p>
      </dgm:t>
    </dgm:pt>
    <dgm:pt modelId="{C27DFCAC-DFC3-429B-9AB5-30A385473F09}" type="parTrans" cxnId="{72EFD221-4701-4652-8AF9-7F972EB971A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9D5A3E9-93B4-4776-A9D1-09621FE60EDD}" type="sibTrans" cxnId="{72EFD221-4701-4652-8AF9-7F972EB971A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49DDB44-045B-4FCB-8E09-EA0B21B00DA1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pt-BR" sz="900" dirty="0" smtClean="0">
              <a:solidFill>
                <a:schemeClr val="tx1"/>
              </a:solidFill>
            </a:rPr>
            <a:t>Fator contribuinte Geral B</a:t>
          </a:r>
          <a:endParaRPr lang="de-DE" sz="900" dirty="0">
            <a:solidFill>
              <a:schemeClr val="tx1"/>
            </a:solidFill>
          </a:endParaRPr>
        </a:p>
      </dgm:t>
    </dgm:pt>
    <dgm:pt modelId="{3D4C6391-96BF-4D5B-BBF1-7A45146D3C55}" type="parTrans" cxnId="{E21C0935-B635-4DB0-B1DD-FCF596B02FC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5970CF9-D78E-4D48-A21B-A6E55D8595A7}" type="sibTrans" cxnId="{E21C0935-B635-4DB0-B1DD-FCF596B02FC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88BA283-FA3C-4441-AAD4-D8510C4AF964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pt-BR" sz="900" dirty="0" smtClean="0">
              <a:solidFill>
                <a:schemeClr val="tx1"/>
              </a:solidFill>
            </a:rPr>
            <a:t>Fator contribuinte Especial B</a:t>
          </a:r>
          <a:endParaRPr lang="de-DE" sz="900" dirty="0">
            <a:solidFill>
              <a:schemeClr val="tx1"/>
            </a:solidFill>
          </a:endParaRPr>
        </a:p>
      </dgm:t>
    </dgm:pt>
    <dgm:pt modelId="{881AB364-2C9B-4154-A251-F53638C3AA76}" type="parTrans" cxnId="{3D68AB49-E19C-4879-93CF-1E9C02A5D55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E5CEEA1-0D62-4753-BBA5-3022678FC773}" type="sibTrans" cxnId="{3D68AB49-E19C-4879-93CF-1E9C02A5D55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D346BEB-0195-446D-981B-1D5898B89D80}" type="asst">
      <dgm:prSet phldrT="[Text]"/>
      <dgm:spPr>
        <a:ln>
          <a:solidFill>
            <a:schemeClr val="accent6"/>
          </a:solidFill>
        </a:ln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Fator contribuinte Especial A</a:t>
          </a:r>
          <a:endParaRPr lang="de-DE" dirty="0">
            <a:solidFill>
              <a:schemeClr val="tx1"/>
            </a:solidFill>
          </a:endParaRPr>
        </a:p>
      </dgm:t>
    </dgm:pt>
    <dgm:pt modelId="{EFD6A84E-1529-4F89-BD94-D3F4F4FE4448}" type="parTrans" cxnId="{EEB086E5-6775-465B-9695-790A619947B2}">
      <dgm:prSet/>
      <dgm:spPr/>
      <dgm:t>
        <a:bodyPr/>
        <a:lstStyle/>
        <a:p>
          <a:endParaRPr lang="de-DE"/>
        </a:p>
      </dgm:t>
    </dgm:pt>
    <dgm:pt modelId="{B4EB740B-9B1E-4A39-BB64-39FACABAB6D1}" type="sibTrans" cxnId="{EEB086E5-6775-465B-9695-790A619947B2}">
      <dgm:prSet/>
      <dgm:spPr/>
      <dgm:t>
        <a:bodyPr/>
        <a:lstStyle/>
        <a:p>
          <a:endParaRPr lang="de-DE"/>
        </a:p>
      </dgm:t>
    </dgm:pt>
    <dgm:pt modelId="{EC59FE92-7BDA-43F5-AFB8-191D80AE51D5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de-DE" sz="900" dirty="0" smtClean="0">
              <a:solidFill>
                <a:schemeClr val="tx1"/>
              </a:solidFill>
            </a:rPr>
            <a:t>Fator contribuinte</a:t>
          </a:r>
        </a:p>
        <a:p>
          <a:r>
            <a:rPr lang="de-DE" sz="900" dirty="0" smtClean="0">
              <a:solidFill>
                <a:schemeClr val="tx1"/>
              </a:solidFill>
            </a:rPr>
            <a:t>Especial B</a:t>
          </a:r>
          <a:endParaRPr lang="de-DE" sz="900" dirty="0">
            <a:solidFill>
              <a:schemeClr val="tx1"/>
            </a:solidFill>
          </a:endParaRPr>
        </a:p>
      </dgm:t>
    </dgm:pt>
    <dgm:pt modelId="{7B80CDE4-BB0A-4129-9133-BE8CA363ED9B}" type="sibTrans" cxnId="{878C2050-2E4F-4C6A-818A-09E7F27154C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20B1923-CE6B-4437-9258-57EE8BBD8841}" type="parTrans" cxnId="{878C2050-2E4F-4C6A-818A-09E7F27154C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099446D-4399-4A72-92BF-2258D85E52C8}" type="pres">
      <dgm:prSet presAssocID="{0FF03E42-2590-4B15-BF44-1C43E397AD9A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7890AB-DDE8-4006-9E73-5A1C34F37ABD}" type="pres">
      <dgm:prSet presAssocID="{55C24ABD-ADCE-4C38-ADF0-D898495DAC21}" presName="root1" presStyleCnt="0"/>
      <dgm:spPr/>
      <dgm:t>
        <a:bodyPr/>
        <a:lstStyle/>
        <a:p>
          <a:endParaRPr lang="en-GB"/>
        </a:p>
      </dgm:t>
    </dgm:pt>
    <dgm:pt modelId="{E3F20EF7-B2D8-4BC0-B45B-956C37AF89C1}" type="pres">
      <dgm:prSet presAssocID="{55C24ABD-ADCE-4C38-ADF0-D898495DAC2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375F082-1701-439D-80AF-A601BD445576}" type="pres">
      <dgm:prSet presAssocID="{55C24ABD-ADCE-4C38-ADF0-D898495DAC21}" presName="level2hierChild" presStyleCnt="0"/>
      <dgm:spPr/>
      <dgm:t>
        <a:bodyPr/>
        <a:lstStyle/>
        <a:p>
          <a:endParaRPr lang="en-GB"/>
        </a:p>
      </dgm:t>
    </dgm:pt>
    <dgm:pt modelId="{DDFFE2FC-EFE9-491B-9935-B4AB4D3AD84A}" type="pres">
      <dgm:prSet presAssocID="{059B8632-FC19-46AD-A176-B0F6451542A7}" presName="conn2-1" presStyleLbl="parChTrans1D2" presStyleIdx="0" presStyleCnt="6"/>
      <dgm:spPr/>
      <dgm:t>
        <a:bodyPr/>
        <a:lstStyle/>
        <a:p>
          <a:endParaRPr lang="de-DE"/>
        </a:p>
      </dgm:t>
    </dgm:pt>
    <dgm:pt modelId="{E4B59252-954A-412C-9C28-05636F2A88C7}" type="pres">
      <dgm:prSet presAssocID="{059B8632-FC19-46AD-A176-B0F6451542A7}" presName="connTx" presStyleLbl="parChTrans1D2" presStyleIdx="0" presStyleCnt="6"/>
      <dgm:spPr/>
      <dgm:t>
        <a:bodyPr/>
        <a:lstStyle/>
        <a:p>
          <a:endParaRPr lang="de-DE"/>
        </a:p>
      </dgm:t>
    </dgm:pt>
    <dgm:pt modelId="{5BFB13CA-115F-4008-8884-28A926621BD5}" type="pres">
      <dgm:prSet presAssocID="{3AAC8750-3FAB-4145-BB7A-2CB56AF37330}" presName="root2" presStyleCnt="0"/>
      <dgm:spPr/>
      <dgm:t>
        <a:bodyPr/>
        <a:lstStyle/>
        <a:p>
          <a:endParaRPr lang="en-GB"/>
        </a:p>
      </dgm:t>
    </dgm:pt>
    <dgm:pt modelId="{F25FEBF0-4AAC-4D77-B31E-FBBA33DB1FFA}" type="pres">
      <dgm:prSet presAssocID="{3AAC8750-3FAB-4145-BB7A-2CB56AF37330}" presName="LevelTwoTextNode" presStyleLbl="asst1" presStyleIdx="0" presStyleCnt="2" custScaleX="147200" custScaleY="15514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925565A-0546-4E7D-B327-ADD346EE49C1}" type="pres">
      <dgm:prSet presAssocID="{3AAC8750-3FAB-4145-BB7A-2CB56AF37330}" presName="level3hierChild" presStyleCnt="0"/>
      <dgm:spPr/>
      <dgm:t>
        <a:bodyPr/>
        <a:lstStyle/>
        <a:p>
          <a:endParaRPr lang="en-GB"/>
        </a:p>
      </dgm:t>
    </dgm:pt>
    <dgm:pt modelId="{2346840A-7089-4BAF-BB88-0672F2DC56B5}" type="pres">
      <dgm:prSet presAssocID="{C27DFCAC-DFC3-429B-9AB5-30A385473F09}" presName="conn2-1" presStyleLbl="parChTrans1D2" presStyleIdx="1" presStyleCnt="6"/>
      <dgm:spPr/>
      <dgm:t>
        <a:bodyPr/>
        <a:lstStyle/>
        <a:p>
          <a:endParaRPr lang="de-DE"/>
        </a:p>
      </dgm:t>
    </dgm:pt>
    <dgm:pt modelId="{41C17E0F-8B40-4CB5-8116-9EA6901ADF24}" type="pres">
      <dgm:prSet presAssocID="{C27DFCAC-DFC3-429B-9AB5-30A385473F09}" presName="connTx" presStyleLbl="parChTrans1D2" presStyleIdx="1" presStyleCnt="6"/>
      <dgm:spPr/>
      <dgm:t>
        <a:bodyPr/>
        <a:lstStyle/>
        <a:p>
          <a:endParaRPr lang="de-DE"/>
        </a:p>
      </dgm:t>
    </dgm:pt>
    <dgm:pt modelId="{D8A1C41E-473C-409C-84E3-93336DE47221}" type="pres">
      <dgm:prSet presAssocID="{A8E474BB-2F36-48C5-B9D9-53FAF686EA6D}" presName="root2" presStyleCnt="0"/>
      <dgm:spPr/>
      <dgm:t>
        <a:bodyPr/>
        <a:lstStyle/>
        <a:p>
          <a:endParaRPr lang="en-GB"/>
        </a:p>
      </dgm:t>
    </dgm:pt>
    <dgm:pt modelId="{6E30DC50-5034-4FD2-A2C0-955818BEBC36}" type="pres">
      <dgm:prSet presAssocID="{A8E474BB-2F36-48C5-B9D9-53FAF686EA6D}" presName="LevelTwoTextNode" presStyleLbl="node2" presStyleIdx="0" presStyleCnt="4" custScaleX="147107" custScaleY="16805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8AE174-DB9B-4706-B5B3-B64475AB27F5}" type="pres">
      <dgm:prSet presAssocID="{A8E474BB-2F36-48C5-B9D9-53FAF686EA6D}" presName="level3hierChild" presStyleCnt="0"/>
      <dgm:spPr/>
      <dgm:t>
        <a:bodyPr/>
        <a:lstStyle/>
        <a:p>
          <a:endParaRPr lang="en-GB"/>
        </a:p>
      </dgm:t>
    </dgm:pt>
    <dgm:pt modelId="{162CC6F3-B4D4-4318-9759-9B54A10AE5B3}" type="pres">
      <dgm:prSet presAssocID="{3D4C6391-96BF-4D5B-BBF1-7A45146D3C55}" presName="conn2-1" presStyleLbl="parChTrans1D2" presStyleIdx="2" presStyleCnt="6"/>
      <dgm:spPr/>
      <dgm:t>
        <a:bodyPr/>
        <a:lstStyle/>
        <a:p>
          <a:endParaRPr lang="de-DE"/>
        </a:p>
      </dgm:t>
    </dgm:pt>
    <dgm:pt modelId="{31035C19-2380-4069-97C8-78109094A1A6}" type="pres">
      <dgm:prSet presAssocID="{3D4C6391-96BF-4D5B-BBF1-7A45146D3C55}" presName="connTx" presStyleLbl="parChTrans1D2" presStyleIdx="2" presStyleCnt="6"/>
      <dgm:spPr/>
      <dgm:t>
        <a:bodyPr/>
        <a:lstStyle/>
        <a:p>
          <a:endParaRPr lang="de-DE"/>
        </a:p>
      </dgm:t>
    </dgm:pt>
    <dgm:pt modelId="{544BF1CF-8BE4-4380-8BF5-270E2BEF53B5}" type="pres">
      <dgm:prSet presAssocID="{A49DDB44-045B-4FCB-8E09-EA0B21B00DA1}" presName="root2" presStyleCnt="0"/>
      <dgm:spPr/>
      <dgm:t>
        <a:bodyPr/>
        <a:lstStyle/>
        <a:p>
          <a:endParaRPr lang="en-GB"/>
        </a:p>
      </dgm:t>
    </dgm:pt>
    <dgm:pt modelId="{0591815D-C1F5-4665-8D08-0F5F0580CAFF}" type="pres">
      <dgm:prSet presAssocID="{A49DDB44-045B-4FCB-8E09-EA0B21B00DA1}" presName="LevelTwoTextNode" presStyleLbl="node2" presStyleIdx="1" presStyleCnt="4" custScaleX="147107" custScaleY="16805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AD4E10D-46DF-4848-BA42-B7187B6520D4}" type="pres">
      <dgm:prSet presAssocID="{A49DDB44-045B-4FCB-8E09-EA0B21B00DA1}" presName="level3hierChild" presStyleCnt="0"/>
      <dgm:spPr/>
      <dgm:t>
        <a:bodyPr/>
        <a:lstStyle/>
        <a:p>
          <a:endParaRPr lang="en-GB"/>
        </a:p>
      </dgm:t>
    </dgm:pt>
    <dgm:pt modelId="{0152A9ED-9C19-4BDD-9C86-9836BBE15E6B}" type="pres">
      <dgm:prSet presAssocID="{881AB364-2C9B-4154-A251-F53638C3AA76}" presName="conn2-1" presStyleLbl="parChTrans1D2" presStyleIdx="3" presStyleCnt="6"/>
      <dgm:spPr/>
      <dgm:t>
        <a:bodyPr/>
        <a:lstStyle/>
        <a:p>
          <a:endParaRPr lang="de-DE"/>
        </a:p>
      </dgm:t>
    </dgm:pt>
    <dgm:pt modelId="{FDA1AC27-4AA5-46BE-8CEA-308322E042B6}" type="pres">
      <dgm:prSet presAssocID="{881AB364-2C9B-4154-A251-F53638C3AA76}" presName="connTx" presStyleLbl="parChTrans1D2" presStyleIdx="3" presStyleCnt="6"/>
      <dgm:spPr/>
      <dgm:t>
        <a:bodyPr/>
        <a:lstStyle/>
        <a:p>
          <a:endParaRPr lang="de-DE"/>
        </a:p>
      </dgm:t>
    </dgm:pt>
    <dgm:pt modelId="{BF65B40C-5A6B-4515-A0FE-9050B6518170}" type="pres">
      <dgm:prSet presAssocID="{788BA283-FA3C-4441-AAD4-D8510C4AF964}" presName="root2" presStyleCnt="0"/>
      <dgm:spPr/>
      <dgm:t>
        <a:bodyPr/>
        <a:lstStyle/>
        <a:p>
          <a:endParaRPr lang="en-GB"/>
        </a:p>
      </dgm:t>
    </dgm:pt>
    <dgm:pt modelId="{34DCA990-AF58-4639-9391-C7A174384586}" type="pres">
      <dgm:prSet presAssocID="{788BA283-FA3C-4441-AAD4-D8510C4AF964}" presName="LevelTwoTextNode" presStyleLbl="node2" presStyleIdx="2" presStyleCnt="4" custScaleX="147107" custScaleY="16805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FC4E50E-4B8B-4258-83ED-B2FC4991EC9B}" type="pres">
      <dgm:prSet presAssocID="{788BA283-FA3C-4441-AAD4-D8510C4AF964}" presName="level3hierChild" presStyleCnt="0"/>
      <dgm:spPr/>
      <dgm:t>
        <a:bodyPr/>
        <a:lstStyle/>
        <a:p>
          <a:endParaRPr lang="en-GB"/>
        </a:p>
      </dgm:t>
    </dgm:pt>
    <dgm:pt modelId="{00027F60-CC8C-4FC7-A4B6-B04088CCDB63}" type="pres">
      <dgm:prSet presAssocID="{EFD6A84E-1529-4F89-BD94-D3F4F4FE4448}" presName="conn2-1" presStyleLbl="parChTrans1D2" presStyleIdx="4" presStyleCnt="6"/>
      <dgm:spPr/>
      <dgm:t>
        <a:bodyPr/>
        <a:lstStyle/>
        <a:p>
          <a:endParaRPr lang="de-DE"/>
        </a:p>
      </dgm:t>
    </dgm:pt>
    <dgm:pt modelId="{2EEB75AB-8885-40B7-8BB7-7814E98C5E28}" type="pres">
      <dgm:prSet presAssocID="{EFD6A84E-1529-4F89-BD94-D3F4F4FE4448}" presName="connTx" presStyleLbl="parChTrans1D2" presStyleIdx="4" presStyleCnt="6"/>
      <dgm:spPr/>
      <dgm:t>
        <a:bodyPr/>
        <a:lstStyle/>
        <a:p>
          <a:endParaRPr lang="de-DE"/>
        </a:p>
      </dgm:t>
    </dgm:pt>
    <dgm:pt modelId="{7B1E857D-9A23-49C6-A399-37218646B9BF}" type="pres">
      <dgm:prSet presAssocID="{ED346BEB-0195-446D-981B-1D5898B89D80}" presName="root2" presStyleCnt="0"/>
      <dgm:spPr/>
    </dgm:pt>
    <dgm:pt modelId="{9B7E3D3B-5D7D-49FB-8D7F-DC9C1925FD03}" type="pres">
      <dgm:prSet presAssocID="{ED346BEB-0195-446D-981B-1D5898B89D80}" presName="LevelTwoTextNode" presStyleLbl="asst1" presStyleIdx="1" presStyleCnt="2" custScaleX="147200" custScaleY="15514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7B5B8C7-07A6-4FF7-BE45-3D7040ABD9DE}" type="pres">
      <dgm:prSet presAssocID="{ED346BEB-0195-446D-981B-1D5898B89D80}" presName="level3hierChild" presStyleCnt="0"/>
      <dgm:spPr/>
    </dgm:pt>
    <dgm:pt modelId="{A210EB37-AA9F-4CC4-BB54-BD3A1D3A7310}" type="pres">
      <dgm:prSet presAssocID="{B20B1923-CE6B-4437-9258-57EE8BBD8841}" presName="conn2-1" presStyleLbl="parChTrans1D2" presStyleIdx="5" presStyleCnt="6"/>
      <dgm:spPr/>
      <dgm:t>
        <a:bodyPr/>
        <a:lstStyle/>
        <a:p>
          <a:endParaRPr lang="de-DE"/>
        </a:p>
      </dgm:t>
    </dgm:pt>
    <dgm:pt modelId="{7A951CB4-2292-4619-A216-C26FF763F405}" type="pres">
      <dgm:prSet presAssocID="{B20B1923-CE6B-4437-9258-57EE8BBD8841}" presName="connTx" presStyleLbl="parChTrans1D2" presStyleIdx="5" presStyleCnt="6"/>
      <dgm:spPr/>
      <dgm:t>
        <a:bodyPr/>
        <a:lstStyle/>
        <a:p>
          <a:endParaRPr lang="de-DE"/>
        </a:p>
      </dgm:t>
    </dgm:pt>
    <dgm:pt modelId="{E78DA8AC-7D1B-4FCB-9923-630FCA1C9CE8}" type="pres">
      <dgm:prSet presAssocID="{EC59FE92-7BDA-43F5-AFB8-191D80AE51D5}" presName="root2" presStyleCnt="0"/>
      <dgm:spPr/>
      <dgm:t>
        <a:bodyPr/>
        <a:lstStyle/>
        <a:p>
          <a:endParaRPr lang="en-GB"/>
        </a:p>
      </dgm:t>
    </dgm:pt>
    <dgm:pt modelId="{143BA48A-1600-4BE6-8AED-E56D03373BB3}" type="pres">
      <dgm:prSet presAssocID="{EC59FE92-7BDA-43F5-AFB8-191D80AE51D5}" presName="LevelTwoTextNode" presStyleLbl="node2" presStyleIdx="3" presStyleCnt="4" custScaleX="147107" custScaleY="16805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DF12455-8DF8-49D8-B609-DC2AFD557A45}" type="pres">
      <dgm:prSet presAssocID="{EC59FE92-7BDA-43F5-AFB8-191D80AE51D5}" presName="level3hierChild" presStyleCnt="0"/>
      <dgm:spPr/>
      <dgm:t>
        <a:bodyPr/>
        <a:lstStyle/>
        <a:p>
          <a:endParaRPr lang="en-GB"/>
        </a:p>
      </dgm:t>
    </dgm:pt>
  </dgm:ptLst>
  <dgm:cxnLst>
    <dgm:cxn modelId="{E21C0935-B635-4DB0-B1DD-FCF596B02FC5}" srcId="{55C24ABD-ADCE-4C38-ADF0-D898495DAC21}" destId="{A49DDB44-045B-4FCB-8E09-EA0B21B00DA1}" srcOrd="2" destOrd="0" parTransId="{3D4C6391-96BF-4D5B-BBF1-7A45146D3C55}" sibTransId="{85970CF9-D78E-4D48-A21B-A6E55D8595A7}"/>
    <dgm:cxn modelId="{70DDD28F-4452-4D1E-AC3D-9D42ED1A5D57}" type="presOf" srcId="{55C24ABD-ADCE-4C38-ADF0-D898495DAC21}" destId="{E3F20EF7-B2D8-4BC0-B45B-956C37AF89C1}" srcOrd="0" destOrd="0" presId="urn:microsoft.com/office/officeart/2008/layout/HorizontalMultiLevelHierarchy"/>
    <dgm:cxn modelId="{25848577-BE86-4D77-901B-AE5F40AAF135}" type="presOf" srcId="{881AB364-2C9B-4154-A251-F53638C3AA76}" destId="{0152A9ED-9C19-4BDD-9C86-9836BBE15E6B}" srcOrd="0" destOrd="0" presId="urn:microsoft.com/office/officeart/2008/layout/HorizontalMultiLevelHierarchy"/>
    <dgm:cxn modelId="{CED1AD11-A0E5-4495-AEBE-8B500E351E3B}" type="presOf" srcId="{B20B1923-CE6B-4437-9258-57EE8BBD8841}" destId="{A210EB37-AA9F-4CC4-BB54-BD3A1D3A7310}" srcOrd="0" destOrd="0" presId="urn:microsoft.com/office/officeart/2008/layout/HorizontalMultiLevelHierarchy"/>
    <dgm:cxn modelId="{AD27D5E1-C689-41B4-A1D7-A87B0CF0DC6B}" type="presOf" srcId="{EFD6A84E-1529-4F89-BD94-D3F4F4FE4448}" destId="{00027F60-CC8C-4FC7-A4B6-B04088CCDB63}" srcOrd="0" destOrd="0" presId="urn:microsoft.com/office/officeart/2008/layout/HorizontalMultiLevelHierarchy"/>
    <dgm:cxn modelId="{EEB086E5-6775-465B-9695-790A619947B2}" srcId="{55C24ABD-ADCE-4C38-ADF0-D898495DAC21}" destId="{ED346BEB-0195-446D-981B-1D5898B89D80}" srcOrd="4" destOrd="0" parTransId="{EFD6A84E-1529-4F89-BD94-D3F4F4FE4448}" sibTransId="{B4EB740B-9B1E-4A39-BB64-39FACABAB6D1}"/>
    <dgm:cxn modelId="{93DD5D6A-CF8A-4AF1-8A70-F0F1ED4A3864}" srcId="{55C24ABD-ADCE-4C38-ADF0-D898495DAC21}" destId="{3AAC8750-3FAB-4145-BB7A-2CB56AF37330}" srcOrd="0" destOrd="0" parTransId="{059B8632-FC19-46AD-A176-B0F6451542A7}" sibTransId="{B64D6A16-A5F3-480C-9785-D65EB080F3A5}"/>
    <dgm:cxn modelId="{106ED0B6-6E45-4996-B32C-B7ECA3B3A12E}" type="presOf" srcId="{A49DDB44-045B-4FCB-8E09-EA0B21B00DA1}" destId="{0591815D-C1F5-4665-8D08-0F5F0580CAFF}" srcOrd="0" destOrd="0" presId="urn:microsoft.com/office/officeart/2008/layout/HorizontalMultiLevelHierarchy"/>
    <dgm:cxn modelId="{AFC391EA-5507-4A8F-97EE-9A411244A501}" type="presOf" srcId="{A8E474BB-2F36-48C5-B9D9-53FAF686EA6D}" destId="{6E30DC50-5034-4FD2-A2C0-955818BEBC36}" srcOrd="0" destOrd="0" presId="urn:microsoft.com/office/officeart/2008/layout/HorizontalMultiLevelHierarchy"/>
    <dgm:cxn modelId="{29A71B6C-4733-433B-893B-DC768F1AFBEE}" type="presOf" srcId="{3AAC8750-3FAB-4145-BB7A-2CB56AF37330}" destId="{F25FEBF0-4AAC-4D77-B31E-FBBA33DB1FFA}" srcOrd="0" destOrd="0" presId="urn:microsoft.com/office/officeart/2008/layout/HorizontalMultiLevelHierarchy"/>
    <dgm:cxn modelId="{9ECCAA7E-2C7B-4359-B958-FE81D72D7243}" type="presOf" srcId="{0FF03E42-2590-4B15-BF44-1C43E397AD9A}" destId="{C099446D-4399-4A72-92BF-2258D85E52C8}" srcOrd="0" destOrd="0" presId="urn:microsoft.com/office/officeart/2008/layout/HorizontalMultiLevelHierarchy"/>
    <dgm:cxn modelId="{BF9BA30C-ECC4-43AB-B8CF-F62C7529C6FB}" type="presOf" srcId="{C27DFCAC-DFC3-429B-9AB5-30A385473F09}" destId="{2346840A-7089-4BAF-BB88-0672F2DC56B5}" srcOrd="0" destOrd="0" presId="urn:microsoft.com/office/officeart/2008/layout/HorizontalMultiLevelHierarchy"/>
    <dgm:cxn modelId="{A98F62D9-A706-46F2-BCF5-CBDD43D44E89}" type="presOf" srcId="{EC59FE92-7BDA-43F5-AFB8-191D80AE51D5}" destId="{143BA48A-1600-4BE6-8AED-E56D03373BB3}" srcOrd="0" destOrd="0" presId="urn:microsoft.com/office/officeart/2008/layout/HorizontalMultiLevelHierarchy"/>
    <dgm:cxn modelId="{2AECCD0B-70DA-4A3F-87D0-A542B6A7FA0C}" srcId="{0FF03E42-2590-4B15-BF44-1C43E397AD9A}" destId="{55C24ABD-ADCE-4C38-ADF0-D898495DAC21}" srcOrd="0" destOrd="0" parTransId="{54055AE6-D9A9-41AC-8A97-DDC04255686B}" sibTransId="{27A31FF7-E82A-4271-9F1C-7F680510C7F0}"/>
    <dgm:cxn modelId="{D7F3581E-50B7-43F7-802F-9F183E8E2869}" type="presOf" srcId="{3D4C6391-96BF-4D5B-BBF1-7A45146D3C55}" destId="{162CC6F3-B4D4-4318-9759-9B54A10AE5B3}" srcOrd="0" destOrd="0" presId="urn:microsoft.com/office/officeart/2008/layout/HorizontalMultiLevelHierarchy"/>
    <dgm:cxn modelId="{F3D9CC63-A686-4F99-9822-B66E2DBACD33}" type="presOf" srcId="{788BA283-FA3C-4441-AAD4-D8510C4AF964}" destId="{34DCA990-AF58-4639-9391-C7A174384586}" srcOrd="0" destOrd="0" presId="urn:microsoft.com/office/officeart/2008/layout/HorizontalMultiLevelHierarchy"/>
    <dgm:cxn modelId="{82CB77C5-71CC-4BAD-B092-1D6C7DDEE1F8}" type="presOf" srcId="{C27DFCAC-DFC3-429B-9AB5-30A385473F09}" destId="{41C17E0F-8B40-4CB5-8116-9EA6901ADF24}" srcOrd="1" destOrd="0" presId="urn:microsoft.com/office/officeart/2008/layout/HorizontalMultiLevelHierarchy"/>
    <dgm:cxn modelId="{878C2050-2E4F-4C6A-818A-09E7F27154CE}" srcId="{55C24ABD-ADCE-4C38-ADF0-D898495DAC21}" destId="{EC59FE92-7BDA-43F5-AFB8-191D80AE51D5}" srcOrd="5" destOrd="0" parTransId="{B20B1923-CE6B-4437-9258-57EE8BBD8841}" sibTransId="{7B80CDE4-BB0A-4129-9133-BE8CA363ED9B}"/>
    <dgm:cxn modelId="{5B4BD2DA-E689-40D3-B50E-3ACF632CF7D5}" type="presOf" srcId="{ED346BEB-0195-446D-981B-1D5898B89D80}" destId="{9B7E3D3B-5D7D-49FB-8D7F-DC9C1925FD03}" srcOrd="0" destOrd="0" presId="urn:microsoft.com/office/officeart/2008/layout/HorizontalMultiLevelHierarchy"/>
    <dgm:cxn modelId="{AF2D2B84-33DA-4285-938A-F8B42B4D2BA8}" type="presOf" srcId="{EFD6A84E-1529-4F89-BD94-D3F4F4FE4448}" destId="{2EEB75AB-8885-40B7-8BB7-7814E98C5E28}" srcOrd="1" destOrd="0" presId="urn:microsoft.com/office/officeart/2008/layout/HorizontalMultiLevelHierarchy"/>
    <dgm:cxn modelId="{A50AF78D-9F24-466C-8AB8-F4EBAC567D97}" type="presOf" srcId="{B20B1923-CE6B-4437-9258-57EE8BBD8841}" destId="{7A951CB4-2292-4619-A216-C26FF763F405}" srcOrd="1" destOrd="0" presId="urn:microsoft.com/office/officeart/2008/layout/HorizontalMultiLevelHierarchy"/>
    <dgm:cxn modelId="{E8B118A1-1A65-4019-B56A-FED08DE5BC11}" type="presOf" srcId="{059B8632-FC19-46AD-A176-B0F6451542A7}" destId="{DDFFE2FC-EFE9-491B-9935-B4AB4D3AD84A}" srcOrd="0" destOrd="0" presId="urn:microsoft.com/office/officeart/2008/layout/HorizontalMultiLevelHierarchy"/>
    <dgm:cxn modelId="{3D68AB49-E19C-4879-93CF-1E9C02A5D557}" srcId="{55C24ABD-ADCE-4C38-ADF0-D898495DAC21}" destId="{788BA283-FA3C-4441-AAD4-D8510C4AF964}" srcOrd="3" destOrd="0" parTransId="{881AB364-2C9B-4154-A251-F53638C3AA76}" sibTransId="{BE5CEEA1-0D62-4753-BBA5-3022678FC773}"/>
    <dgm:cxn modelId="{E4D02066-430A-4C21-931C-8221BDF695FF}" type="presOf" srcId="{059B8632-FC19-46AD-A176-B0F6451542A7}" destId="{E4B59252-954A-412C-9C28-05636F2A88C7}" srcOrd="1" destOrd="0" presId="urn:microsoft.com/office/officeart/2008/layout/HorizontalMultiLevelHierarchy"/>
    <dgm:cxn modelId="{72EFD221-4701-4652-8AF9-7F972EB971A0}" srcId="{55C24ABD-ADCE-4C38-ADF0-D898495DAC21}" destId="{A8E474BB-2F36-48C5-B9D9-53FAF686EA6D}" srcOrd="1" destOrd="0" parTransId="{C27DFCAC-DFC3-429B-9AB5-30A385473F09}" sibTransId="{99D5A3E9-93B4-4776-A9D1-09621FE60EDD}"/>
    <dgm:cxn modelId="{8B062A77-36F5-4D10-9094-C679C5C99A8C}" type="presOf" srcId="{881AB364-2C9B-4154-A251-F53638C3AA76}" destId="{FDA1AC27-4AA5-46BE-8CEA-308322E042B6}" srcOrd="1" destOrd="0" presId="urn:microsoft.com/office/officeart/2008/layout/HorizontalMultiLevelHierarchy"/>
    <dgm:cxn modelId="{CDFC76EE-3761-4F25-A4F9-5C0E90F347A9}" type="presOf" srcId="{3D4C6391-96BF-4D5B-BBF1-7A45146D3C55}" destId="{31035C19-2380-4069-97C8-78109094A1A6}" srcOrd="1" destOrd="0" presId="urn:microsoft.com/office/officeart/2008/layout/HorizontalMultiLevelHierarchy"/>
    <dgm:cxn modelId="{20F82F2F-04EF-4FE6-B8D4-E0996CF9255E}" type="presParOf" srcId="{C099446D-4399-4A72-92BF-2258D85E52C8}" destId="{C47890AB-DDE8-4006-9E73-5A1C34F37ABD}" srcOrd="0" destOrd="0" presId="urn:microsoft.com/office/officeart/2008/layout/HorizontalMultiLevelHierarchy"/>
    <dgm:cxn modelId="{F2CA1711-923D-4672-B324-B4547D7027F0}" type="presParOf" srcId="{C47890AB-DDE8-4006-9E73-5A1C34F37ABD}" destId="{E3F20EF7-B2D8-4BC0-B45B-956C37AF89C1}" srcOrd="0" destOrd="0" presId="urn:microsoft.com/office/officeart/2008/layout/HorizontalMultiLevelHierarchy"/>
    <dgm:cxn modelId="{17D271AC-EE50-4913-9332-953BA7C1D993}" type="presParOf" srcId="{C47890AB-DDE8-4006-9E73-5A1C34F37ABD}" destId="{C375F082-1701-439D-80AF-A601BD445576}" srcOrd="1" destOrd="0" presId="urn:microsoft.com/office/officeart/2008/layout/HorizontalMultiLevelHierarchy"/>
    <dgm:cxn modelId="{A0485D3C-7B1E-4997-8C4A-960BDE7A9722}" type="presParOf" srcId="{C375F082-1701-439D-80AF-A601BD445576}" destId="{DDFFE2FC-EFE9-491B-9935-B4AB4D3AD84A}" srcOrd="0" destOrd="0" presId="urn:microsoft.com/office/officeart/2008/layout/HorizontalMultiLevelHierarchy"/>
    <dgm:cxn modelId="{BDD8A5CD-0951-4371-B34E-F9E1F8D190C2}" type="presParOf" srcId="{DDFFE2FC-EFE9-491B-9935-B4AB4D3AD84A}" destId="{E4B59252-954A-412C-9C28-05636F2A88C7}" srcOrd="0" destOrd="0" presId="urn:microsoft.com/office/officeart/2008/layout/HorizontalMultiLevelHierarchy"/>
    <dgm:cxn modelId="{6F5E34AE-7CE7-411F-86D2-034BD0A24D56}" type="presParOf" srcId="{C375F082-1701-439D-80AF-A601BD445576}" destId="{5BFB13CA-115F-4008-8884-28A926621BD5}" srcOrd="1" destOrd="0" presId="urn:microsoft.com/office/officeart/2008/layout/HorizontalMultiLevelHierarchy"/>
    <dgm:cxn modelId="{897F7F01-0577-4C83-8279-E6CDB93040CD}" type="presParOf" srcId="{5BFB13CA-115F-4008-8884-28A926621BD5}" destId="{F25FEBF0-4AAC-4D77-B31E-FBBA33DB1FFA}" srcOrd="0" destOrd="0" presId="urn:microsoft.com/office/officeart/2008/layout/HorizontalMultiLevelHierarchy"/>
    <dgm:cxn modelId="{92D5DD7E-DF89-4745-A816-9FF125780E1D}" type="presParOf" srcId="{5BFB13CA-115F-4008-8884-28A926621BD5}" destId="{D925565A-0546-4E7D-B327-ADD346EE49C1}" srcOrd="1" destOrd="0" presId="urn:microsoft.com/office/officeart/2008/layout/HorizontalMultiLevelHierarchy"/>
    <dgm:cxn modelId="{01936C38-AE84-48A0-9C4C-85935BBCFA54}" type="presParOf" srcId="{C375F082-1701-439D-80AF-A601BD445576}" destId="{2346840A-7089-4BAF-BB88-0672F2DC56B5}" srcOrd="2" destOrd="0" presId="urn:microsoft.com/office/officeart/2008/layout/HorizontalMultiLevelHierarchy"/>
    <dgm:cxn modelId="{57333D22-786F-4D8C-87E4-BCA49CDD6945}" type="presParOf" srcId="{2346840A-7089-4BAF-BB88-0672F2DC56B5}" destId="{41C17E0F-8B40-4CB5-8116-9EA6901ADF24}" srcOrd="0" destOrd="0" presId="urn:microsoft.com/office/officeart/2008/layout/HorizontalMultiLevelHierarchy"/>
    <dgm:cxn modelId="{A1993220-359C-46BA-A97C-796EAAD09057}" type="presParOf" srcId="{C375F082-1701-439D-80AF-A601BD445576}" destId="{D8A1C41E-473C-409C-84E3-93336DE47221}" srcOrd="3" destOrd="0" presId="urn:microsoft.com/office/officeart/2008/layout/HorizontalMultiLevelHierarchy"/>
    <dgm:cxn modelId="{2E5BEA94-5AA6-4387-98A0-38135C649923}" type="presParOf" srcId="{D8A1C41E-473C-409C-84E3-93336DE47221}" destId="{6E30DC50-5034-4FD2-A2C0-955818BEBC36}" srcOrd="0" destOrd="0" presId="urn:microsoft.com/office/officeart/2008/layout/HorizontalMultiLevelHierarchy"/>
    <dgm:cxn modelId="{579244BD-A63A-46DF-A26E-FA487D2C70B0}" type="presParOf" srcId="{D8A1C41E-473C-409C-84E3-93336DE47221}" destId="{508AE174-DB9B-4706-B5B3-B64475AB27F5}" srcOrd="1" destOrd="0" presId="urn:microsoft.com/office/officeart/2008/layout/HorizontalMultiLevelHierarchy"/>
    <dgm:cxn modelId="{142AA506-3504-45FB-BB6D-876B3E00D403}" type="presParOf" srcId="{C375F082-1701-439D-80AF-A601BD445576}" destId="{162CC6F3-B4D4-4318-9759-9B54A10AE5B3}" srcOrd="4" destOrd="0" presId="urn:microsoft.com/office/officeart/2008/layout/HorizontalMultiLevelHierarchy"/>
    <dgm:cxn modelId="{348111B1-A178-46FC-8834-D91FBAC10CD7}" type="presParOf" srcId="{162CC6F3-B4D4-4318-9759-9B54A10AE5B3}" destId="{31035C19-2380-4069-97C8-78109094A1A6}" srcOrd="0" destOrd="0" presId="urn:microsoft.com/office/officeart/2008/layout/HorizontalMultiLevelHierarchy"/>
    <dgm:cxn modelId="{58908E2F-7A2E-4B1A-9E0D-13DBC685755B}" type="presParOf" srcId="{C375F082-1701-439D-80AF-A601BD445576}" destId="{544BF1CF-8BE4-4380-8BF5-270E2BEF53B5}" srcOrd="5" destOrd="0" presId="urn:microsoft.com/office/officeart/2008/layout/HorizontalMultiLevelHierarchy"/>
    <dgm:cxn modelId="{A80CFE40-E5EE-4328-ACC9-3DECA135C578}" type="presParOf" srcId="{544BF1CF-8BE4-4380-8BF5-270E2BEF53B5}" destId="{0591815D-C1F5-4665-8D08-0F5F0580CAFF}" srcOrd="0" destOrd="0" presId="urn:microsoft.com/office/officeart/2008/layout/HorizontalMultiLevelHierarchy"/>
    <dgm:cxn modelId="{0AA212A9-55E1-4103-A842-2C4B3D38901A}" type="presParOf" srcId="{544BF1CF-8BE4-4380-8BF5-270E2BEF53B5}" destId="{EAD4E10D-46DF-4848-BA42-B7187B6520D4}" srcOrd="1" destOrd="0" presId="urn:microsoft.com/office/officeart/2008/layout/HorizontalMultiLevelHierarchy"/>
    <dgm:cxn modelId="{0B468898-646A-4F5B-87C9-B7BA7F3E62B9}" type="presParOf" srcId="{C375F082-1701-439D-80AF-A601BD445576}" destId="{0152A9ED-9C19-4BDD-9C86-9836BBE15E6B}" srcOrd="6" destOrd="0" presId="urn:microsoft.com/office/officeart/2008/layout/HorizontalMultiLevelHierarchy"/>
    <dgm:cxn modelId="{759B2D9F-09BF-4629-B66A-85AB2E835840}" type="presParOf" srcId="{0152A9ED-9C19-4BDD-9C86-9836BBE15E6B}" destId="{FDA1AC27-4AA5-46BE-8CEA-308322E042B6}" srcOrd="0" destOrd="0" presId="urn:microsoft.com/office/officeart/2008/layout/HorizontalMultiLevelHierarchy"/>
    <dgm:cxn modelId="{D94A6E52-52DC-41F9-B861-D0A547A6E116}" type="presParOf" srcId="{C375F082-1701-439D-80AF-A601BD445576}" destId="{BF65B40C-5A6B-4515-A0FE-9050B6518170}" srcOrd="7" destOrd="0" presId="urn:microsoft.com/office/officeart/2008/layout/HorizontalMultiLevelHierarchy"/>
    <dgm:cxn modelId="{C1CE45EC-457C-4C79-9A92-967935667436}" type="presParOf" srcId="{BF65B40C-5A6B-4515-A0FE-9050B6518170}" destId="{34DCA990-AF58-4639-9391-C7A174384586}" srcOrd="0" destOrd="0" presId="urn:microsoft.com/office/officeart/2008/layout/HorizontalMultiLevelHierarchy"/>
    <dgm:cxn modelId="{AC9B5B9E-DFA0-4970-8269-ADCE4C99C9F0}" type="presParOf" srcId="{BF65B40C-5A6B-4515-A0FE-9050B6518170}" destId="{AFC4E50E-4B8B-4258-83ED-B2FC4991EC9B}" srcOrd="1" destOrd="0" presId="urn:microsoft.com/office/officeart/2008/layout/HorizontalMultiLevelHierarchy"/>
    <dgm:cxn modelId="{4965A7D2-7D14-4C1B-B08D-59703D5F86A6}" type="presParOf" srcId="{C375F082-1701-439D-80AF-A601BD445576}" destId="{00027F60-CC8C-4FC7-A4B6-B04088CCDB63}" srcOrd="8" destOrd="0" presId="urn:microsoft.com/office/officeart/2008/layout/HorizontalMultiLevelHierarchy"/>
    <dgm:cxn modelId="{D653EC39-D2A4-4C1B-8DC6-37434A3F5E10}" type="presParOf" srcId="{00027F60-CC8C-4FC7-A4B6-B04088CCDB63}" destId="{2EEB75AB-8885-40B7-8BB7-7814E98C5E28}" srcOrd="0" destOrd="0" presId="urn:microsoft.com/office/officeart/2008/layout/HorizontalMultiLevelHierarchy"/>
    <dgm:cxn modelId="{B7DC7AF5-9A13-47BC-B0D9-10B2203B5649}" type="presParOf" srcId="{C375F082-1701-439D-80AF-A601BD445576}" destId="{7B1E857D-9A23-49C6-A399-37218646B9BF}" srcOrd="9" destOrd="0" presId="urn:microsoft.com/office/officeart/2008/layout/HorizontalMultiLevelHierarchy"/>
    <dgm:cxn modelId="{69106513-C1CD-4D7E-B871-DC8A27E0D33E}" type="presParOf" srcId="{7B1E857D-9A23-49C6-A399-37218646B9BF}" destId="{9B7E3D3B-5D7D-49FB-8D7F-DC9C1925FD03}" srcOrd="0" destOrd="0" presId="urn:microsoft.com/office/officeart/2008/layout/HorizontalMultiLevelHierarchy"/>
    <dgm:cxn modelId="{7EC2D49D-D2C2-46E4-8318-9008BD2641AB}" type="presParOf" srcId="{7B1E857D-9A23-49C6-A399-37218646B9BF}" destId="{57B5B8C7-07A6-4FF7-BE45-3D7040ABD9DE}" srcOrd="1" destOrd="0" presId="urn:microsoft.com/office/officeart/2008/layout/HorizontalMultiLevelHierarchy"/>
    <dgm:cxn modelId="{54461356-A0F9-4FE1-94F8-D090E52BABEF}" type="presParOf" srcId="{C375F082-1701-439D-80AF-A601BD445576}" destId="{A210EB37-AA9F-4CC4-BB54-BD3A1D3A7310}" srcOrd="10" destOrd="0" presId="urn:microsoft.com/office/officeart/2008/layout/HorizontalMultiLevelHierarchy"/>
    <dgm:cxn modelId="{7B5C5AAC-AD36-4F6C-A2E9-48BB70535BED}" type="presParOf" srcId="{A210EB37-AA9F-4CC4-BB54-BD3A1D3A7310}" destId="{7A951CB4-2292-4619-A216-C26FF763F405}" srcOrd="0" destOrd="0" presId="urn:microsoft.com/office/officeart/2008/layout/HorizontalMultiLevelHierarchy"/>
    <dgm:cxn modelId="{B68DC49C-A7C0-4375-B557-07A992FA8355}" type="presParOf" srcId="{C375F082-1701-439D-80AF-A601BD445576}" destId="{E78DA8AC-7D1B-4FCB-9923-630FCA1C9CE8}" srcOrd="11" destOrd="0" presId="urn:microsoft.com/office/officeart/2008/layout/HorizontalMultiLevelHierarchy"/>
    <dgm:cxn modelId="{3BFCEB7D-3A82-4C0B-8890-83BECC6608CF}" type="presParOf" srcId="{E78DA8AC-7D1B-4FCB-9923-630FCA1C9CE8}" destId="{143BA48A-1600-4BE6-8AED-E56D03373BB3}" srcOrd="0" destOrd="0" presId="urn:microsoft.com/office/officeart/2008/layout/HorizontalMultiLevelHierarchy"/>
    <dgm:cxn modelId="{EE79D483-6056-49FC-899B-EF978AE87079}" type="presParOf" srcId="{E78DA8AC-7D1B-4FCB-9923-630FCA1C9CE8}" destId="{EDF12455-8DF8-49D8-B609-DC2AFD557A45}" srcOrd="1" destOrd="0" presId="urn:microsoft.com/office/officeart/2008/layout/HorizontalMultiLevelHierarchy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FF03E42-2590-4B15-BF44-1C43E397AD9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de-DE"/>
        </a:p>
      </dgm:t>
    </dgm:pt>
    <dgm:pt modelId="{55C24ABD-ADCE-4C38-ADF0-D898495DAC21}">
      <dgm:prSet phldrT="[Text]"/>
      <dgm:spPr>
        <a:solidFill>
          <a:srgbClr val="FF5050"/>
        </a:solidFill>
        <a:ln>
          <a:solidFill>
            <a:srgbClr val="FF5050"/>
          </a:solidFill>
        </a:ln>
      </dgm:spPr>
      <dgm:t>
        <a:bodyPr/>
        <a:lstStyle/>
        <a:p>
          <a:r>
            <a:rPr lang="pt-BR" dirty="0" smtClean="0">
              <a:solidFill>
                <a:schemeClr val="tx1"/>
              </a:solidFill>
            </a:rPr>
            <a:t>Ameaça </a:t>
          </a:r>
          <a:endParaRPr lang="de-DE" dirty="0">
            <a:solidFill>
              <a:schemeClr val="tx1"/>
            </a:solidFill>
          </a:endParaRPr>
        </a:p>
      </dgm:t>
    </dgm:pt>
    <dgm:pt modelId="{54055AE6-D9A9-41AC-8A97-DDC04255686B}" type="parTrans" cxnId="{2AECCD0B-70DA-4A3F-87D0-A542B6A7FA0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27A31FF7-E82A-4271-9F1C-7F680510C7F0}" type="sibTrans" cxnId="{2AECCD0B-70DA-4A3F-87D0-A542B6A7FA0C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3AAC8750-3FAB-4145-BB7A-2CB56AF37330}" type="asst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de-DE" sz="900" dirty="0" smtClean="0">
              <a:solidFill>
                <a:schemeClr val="tx1"/>
              </a:solidFill>
            </a:rPr>
            <a:t>Fator contribuinte</a:t>
          </a:r>
        </a:p>
        <a:p>
          <a:r>
            <a:rPr lang="de-DE" sz="900" dirty="0" smtClean="0">
              <a:solidFill>
                <a:schemeClr val="tx1"/>
              </a:solidFill>
            </a:rPr>
            <a:t>Especial A</a:t>
          </a:r>
          <a:endParaRPr lang="de-DE" sz="900" dirty="0">
            <a:solidFill>
              <a:schemeClr val="tx1"/>
            </a:solidFill>
          </a:endParaRPr>
        </a:p>
      </dgm:t>
    </dgm:pt>
    <dgm:pt modelId="{059B8632-FC19-46AD-A176-B0F6451542A7}" type="parTrans" cxnId="{93DD5D6A-CF8A-4AF1-8A70-F0F1ED4A3864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64D6A16-A5F3-480C-9785-D65EB080F3A5}" type="sibTrans" cxnId="{93DD5D6A-CF8A-4AF1-8A70-F0F1ED4A3864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8E474BB-2F36-48C5-B9D9-53FAF686EA6D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de-DE" sz="900" dirty="0" smtClean="0">
              <a:solidFill>
                <a:schemeClr val="tx1"/>
              </a:solidFill>
            </a:rPr>
            <a:t>Fator contribuinte</a:t>
          </a:r>
        </a:p>
        <a:p>
          <a:r>
            <a:rPr lang="de-DE" sz="900" dirty="0" smtClean="0">
              <a:solidFill>
                <a:schemeClr val="tx1"/>
              </a:solidFill>
            </a:rPr>
            <a:t>Geral A</a:t>
          </a:r>
          <a:endParaRPr lang="de-DE" sz="900" dirty="0">
            <a:solidFill>
              <a:schemeClr val="tx1"/>
            </a:solidFill>
          </a:endParaRPr>
        </a:p>
      </dgm:t>
    </dgm:pt>
    <dgm:pt modelId="{C27DFCAC-DFC3-429B-9AB5-30A385473F09}" type="parTrans" cxnId="{72EFD221-4701-4652-8AF9-7F972EB971A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99D5A3E9-93B4-4776-A9D1-09621FE60EDD}" type="sibTrans" cxnId="{72EFD221-4701-4652-8AF9-7F972EB971A0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A49DDB44-045B-4FCB-8E09-EA0B21B00DA1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de-DE" sz="900" dirty="0" smtClean="0">
              <a:solidFill>
                <a:schemeClr val="tx1"/>
              </a:solidFill>
            </a:rPr>
            <a:t>Fator contribuinte</a:t>
          </a:r>
        </a:p>
        <a:p>
          <a:r>
            <a:rPr lang="de-DE" sz="900" dirty="0" smtClean="0">
              <a:solidFill>
                <a:schemeClr val="tx1"/>
              </a:solidFill>
            </a:rPr>
            <a:t>Genal B</a:t>
          </a:r>
          <a:endParaRPr lang="de-DE" sz="900" dirty="0">
            <a:solidFill>
              <a:schemeClr val="tx1"/>
            </a:solidFill>
          </a:endParaRPr>
        </a:p>
      </dgm:t>
    </dgm:pt>
    <dgm:pt modelId="{3D4C6391-96BF-4D5B-BBF1-7A45146D3C55}" type="parTrans" cxnId="{E21C0935-B635-4DB0-B1DD-FCF596B02FC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85970CF9-D78E-4D48-A21B-A6E55D8595A7}" type="sibTrans" cxnId="{E21C0935-B635-4DB0-B1DD-FCF596B02FC5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C59FE92-7BDA-43F5-AFB8-191D80AE51D5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de-DE" sz="900" dirty="0" smtClean="0">
              <a:solidFill>
                <a:schemeClr val="tx1"/>
              </a:solidFill>
            </a:rPr>
            <a:t>Fator contribuinte</a:t>
          </a:r>
        </a:p>
        <a:p>
          <a:r>
            <a:rPr lang="de-DE" sz="900" dirty="0" smtClean="0">
              <a:solidFill>
                <a:schemeClr val="tx1"/>
              </a:solidFill>
            </a:rPr>
            <a:t>Especial B</a:t>
          </a:r>
          <a:endParaRPr lang="de-DE" sz="900" dirty="0">
            <a:solidFill>
              <a:schemeClr val="tx1"/>
            </a:solidFill>
          </a:endParaRPr>
        </a:p>
      </dgm:t>
    </dgm:pt>
    <dgm:pt modelId="{B20B1923-CE6B-4437-9258-57EE8BBD8841}" type="parTrans" cxnId="{878C2050-2E4F-4C6A-818A-09E7F27154C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B80CDE4-BB0A-4129-9133-BE8CA363ED9B}" type="sibTrans" cxnId="{878C2050-2E4F-4C6A-818A-09E7F27154CE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9F43C76-5656-4988-B355-479AD2982D41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de-DE" sz="900" dirty="0" smtClean="0">
              <a:solidFill>
                <a:schemeClr val="tx1"/>
              </a:solidFill>
            </a:rPr>
            <a:t>Fator contribuinte</a:t>
          </a:r>
        </a:p>
        <a:p>
          <a:r>
            <a:rPr lang="de-DE" sz="900" dirty="0" smtClean="0">
              <a:solidFill>
                <a:schemeClr val="tx1"/>
              </a:solidFill>
            </a:rPr>
            <a:t>Especial A</a:t>
          </a:r>
          <a:endParaRPr lang="de-DE" sz="900" dirty="0">
            <a:solidFill>
              <a:schemeClr val="tx1"/>
            </a:solidFill>
          </a:endParaRPr>
        </a:p>
      </dgm:t>
    </dgm:pt>
    <dgm:pt modelId="{E7B83ABF-D85D-4A81-9641-6BD174F25A57}" type="parTrans" cxnId="{A8796118-6F96-4253-B7C0-AFA8ED01012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EF74E6E1-B0CD-4CF3-93BD-84BC300897EA}" type="sibTrans" cxnId="{A8796118-6F96-4253-B7C0-AFA8ED010128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788BA283-FA3C-4441-AAD4-D8510C4AF964}">
      <dgm:prSet phldrT="[Text]" custT="1"/>
      <dgm:spPr>
        <a:ln>
          <a:solidFill>
            <a:schemeClr val="accent6"/>
          </a:solidFill>
        </a:ln>
      </dgm:spPr>
      <dgm:t>
        <a:bodyPr/>
        <a:lstStyle/>
        <a:p>
          <a:r>
            <a:rPr lang="de-DE" sz="900" dirty="0" smtClean="0">
              <a:solidFill>
                <a:schemeClr val="tx1"/>
              </a:solidFill>
            </a:rPr>
            <a:t>Fator contribuinte</a:t>
          </a:r>
        </a:p>
        <a:p>
          <a:r>
            <a:rPr lang="de-DE" sz="900" dirty="0" smtClean="0">
              <a:solidFill>
                <a:schemeClr val="tx1"/>
              </a:solidFill>
            </a:rPr>
            <a:t>Especial B</a:t>
          </a:r>
          <a:endParaRPr lang="de-DE" sz="900" dirty="0">
            <a:solidFill>
              <a:schemeClr val="tx1"/>
            </a:solidFill>
          </a:endParaRPr>
        </a:p>
      </dgm:t>
    </dgm:pt>
    <dgm:pt modelId="{881AB364-2C9B-4154-A251-F53638C3AA76}" type="parTrans" cxnId="{3D68AB49-E19C-4879-93CF-1E9C02A5D55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BE5CEEA1-0D62-4753-BBA5-3022678FC773}" type="sibTrans" cxnId="{3D68AB49-E19C-4879-93CF-1E9C02A5D557}">
      <dgm:prSet/>
      <dgm:spPr/>
      <dgm:t>
        <a:bodyPr/>
        <a:lstStyle/>
        <a:p>
          <a:endParaRPr lang="de-DE">
            <a:solidFill>
              <a:schemeClr val="tx1"/>
            </a:solidFill>
          </a:endParaRPr>
        </a:p>
      </dgm:t>
    </dgm:pt>
    <dgm:pt modelId="{C099446D-4399-4A72-92BF-2258D85E52C8}" type="pres">
      <dgm:prSet presAssocID="{0FF03E42-2590-4B15-BF44-1C43E397AD9A}" presName="Name0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C47890AB-DDE8-4006-9E73-5A1C34F37ABD}" type="pres">
      <dgm:prSet presAssocID="{55C24ABD-ADCE-4C38-ADF0-D898495DAC21}" presName="root1" presStyleCnt="0"/>
      <dgm:spPr/>
      <dgm:t>
        <a:bodyPr/>
        <a:lstStyle/>
        <a:p>
          <a:endParaRPr lang="en-GB"/>
        </a:p>
      </dgm:t>
    </dgm:pt>
    <dgm:pt modelId="{E3F20EF7-B2D8-4BC0-B45B-956C37AF89C1}" type="pres">
      <dgm:prSet presAssocID="{55C24ABD-ADCE-4C38-ADF0-D898495DAC21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375F082-1701-439D-80AF-A601BD445576}" type="pres">
      <dgm:prSet presAssocID="{55C24ABD-ADCE-4C38-ADF0-D898495DAC21}" presName="level2hierChild" presStyleCnt="0"/>
      <dgm:spPr/>
      <dgm:t>
        <a:bodyPr/>
        <a:lstStyle/>
        <a:p>
          <a:endParaRPr lang="en-GB"/>
        </a:p>
      </dgm:t>
    </dgm:pt>
    <dgm:pt modelId="{DDFFE2FC-EFE9-491B-9935-B4AB4D3AD84A}" type="pres">
      <dgm:prSet presAssocID="{059B8632-FC19-46AD-A176-B0F6451542A7}" presName="conn2-1" presStyleLbl="parChTrans1D2" presStyleIdx="0" presStyleCnt="6"/>
      <dgm:spPr/>
      <dgm:t>
        <a:bodyPr/>
        <a:lstStyle/>
        <a:p>
          <a:endParaRPr lang="de-DE"/>
        </a:p>
      </dgm:t>
    </dgm:pt>
    <dgm:pt modelId="{E4B59252-954A-412C-9C28-05636F2A88C7}" type="pres">
      <dgm:prSet presAssocID="{059B8632-FC19-46AD-A176-B0F6451542A7}" presName="connTx" presStyleLbl="parChTrans1D2" presStyleIdx="0" presStyleCnt="6"/>
      <dgm:spPr/>
      <dgm:t>
        <a:bodyPr/>
        <a:lstStyle/>
        <a:p>
          <a:endParaRPr lang="de-DE"/>
        </a:p>
      </dgm:t>
    </dgm:pt>
    <dgm:pt modelId="{5BFB13CA-115F-4008-8884-28A926621BD5}" type="pres">
      <dgm:prSet presAssocID="{3AAC8750-3FAB-4145-BB7A-2CB56AF37330}" presName="root2" presStyleCnt="0"/>
      <dgm:spPr/>
      <dgm:t>
        <a:bodyPr/>
        <a:lstStyle/>
        <a:p>
          <a:endParaRPr lang="en-GB"/>
        </a:p>
      </dgm:t>
    </dgm:pt>
    <dgm:pt modelId="{F25FEBF0-4AAC-4D77-B31E-FBBA33DB1FFA}" type="pres">
      <dgm:prSet presAssocID="{3AAC8750-3FAB-4145-BB7A-2CB56AF37330}" presName="LevelTwoTextNode" presStyleLbl="asst1" presStyleIdx="0" presStyleCnt="1" custScaleX="137405" custScaleY="126266" custLinFactNeighborX="-729" custLinFactNeighborY="46077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925565A-0546-4E7D-B327-ADD346EE49C1}" type="pres">
      <dgm:prSet presAssocID="{3AAC8750-3FAB-4145-BB7A-2CB56AF37330}" presName="level3hierChild" presStyleCnt="0"/>
      <dgm:spPr/>
      <dgm:t>
        <a:bodyPr/>
        <a:lstStyle/>
        <a:p>
          <a:endParaRPr lang="en-GB"/>
        </a:p>
      </dgm:t>
    </dgm:pt>
    <dgm:pt modelId="{2346840A-7089-4BAF-BB88-0672F2DC56B5}" type="pres">
      <dgm:prSet presAssocID="{C27DFCAC-DFC3-429B-9AB5-30A385473F09}" presName="conn2-1" presStyleLbl="parChTrans1D2" presStyleIdx="1" presStyleCnt="6"/>
      <dgm:spPr/>
      <dgm:t>
        <a:bodyPr/>
        <a:lstStyle/>
        <a:p>
          <a:endParaRPr lang="de-DE"/>
        </a:p>
      </dgm:t>
    </dgm:pt>
    <dgm:pt modelId="{41C17E0F-8B40-4CB5-8116-9EA6901ADF24}" type="pres">
      <dgm:prSet presAssocID="{C27DFCAC-DFC3-429B-9AB5-30A385473F09}" presName="connTx" presStyleLbl="parChTrans1D2" presStyleIdx="1" presStyleCnt="6"/>
      <dgm:spPr/>
      <dgm:t>
        <a:bodyPr/>
        <a:lstStyle/>
        <a:p>
          <a:endParaRPr lang="de-DE"/>
        </a:p>
      </dgm:t>
    </dgm:pt>
    <dgm:pt modelId="{D8A1C41E-473C-409C-84E3-93336DE47221}" type="pres">
      <dgm:prSet presAssocID="{A8E474BB-2F36-48C5-B9D9-53FAF686EA6D}" presName="root2" presStyleCnt="0"/>
      <dgm:spPr/>
      <dgm:t>
        <a:bodyPr/>
        <a:lstStyle/>
        <a:p>
          <a:endParaRPr lang="en-GB"/>
        </a:p>
      </dgm:t>
    </dgm:pt>
    <dgm:pt modelId="{6E30DC50-5034-4FD2-A2C0-955818BEBC36}" type="pres">
      <dgm:prSet presAssocID="{A8E474BB-2F36-48C5-B9D9-53FAF686EA6D}" presName="LevelTwoTextNode" presStyleLbl="node2" presStyleIdx="0" presStyleCnt="5" custScaleX="150699" custScaleY="168050" custLinFactY="-120565" custLinFactNeighborX="1824" custLinFactNeighborY="-2000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08AE174-DB9B-4706-B5B3-B64475AB27F5}" type="pres">
      <dgm:prSet presAssocID="{A8E474BB-2F36-48C5-B9D9-53FAF686EA6D}" presName="level3hierChild" presStyleCnt="0"/>
      <dgm:spPr/>
      <dgm:t>
        <a:bodyPr/>
        <a:lstStyle/>
        <a:p>
          <a:endParaRPr lang="en-GB"/>
        </a:p>
      </dgm:t>
    </dgm:pt>
    <dgm:pt modelId="{162CC6F3-B4D4-4318-9759-9B54A10AE5B3}" type="pres">
      <dgm:prSet presAssocID="{3D4C6391-96BF-4D5B-BBF1-7A45146D3C55}" presName="conn2-1" presStyleLbl="parChTrans1D2" presStyleIdx="2" presStyleCnt="6"/>
      <dgm:spPr/>
      <dgm:t>
        <a:bodyPr/>
        <a:lstStyle/>
        <a:p>
          <a:endParaRPr lang="de-DE"/>
        </a:p>
      </dgm:t>
    </dgm:pt>
    <dgm:pt modelId="{31035C19-2380-4069-97C8-78109094A1A6}" type="pres">
      <dgm:prSet presAssocID="{3D4C6391-96BF-4D5B-BBF1-7A45146D3C55}" presName="connTx" presStyleLbl="parChTrans1D2" presStyleIdx="2" presStyleCnt="6"/>
      <dgm:spPr/>
      <dgm:t>
        <a:bodyPr/>
        <a:lstStyle/>
        <a:p>
          <a:endParaRPr lang="de-DE"/>
        </a:p>
      </dgm:t>
    </dgm:pt>
    <dgm:pt modelId="{544BF1CF-8BE4-4380-8BF5-270E2BEF53B5}" type="pres">
      <dgm:prSet presAssocID="{A49DDB44-045B-4FCB-8E09-EA0B21B00DA1}" presName="root2" presStyleCnt="0"/>
      <dgm:spPr/>
      <dgm:t>
        <a:bodyPr/>
        <a:lstStyle/>
        <a:p>
          <a:endParaRPr lang="en-GB"/>
        </a:p>
      </dgm:t>
    </dgm:pt>
    <dgm:pt modelId="{0591815D-C1F5-4665-8D08-0F5F0580CAFF}" type="pres">
      <dgm:prSet presAssocID="{A49DDB44-045B-4FCB-8E09-EA0B21B00DA1}" presName="LevelTwoTextNode" presStyleLbl="node2" presStyleIdx="1" presStyleCnt="5" custScaleX="147107" custScaleY="168050" custLinFactY="4332" custLinFactNeighborX="-598" custLinFactNeighborY="1000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AD4E10D-46DF-4848-BA42-B7187B6520D4}" type="pres">
      <dgm:prSet presAssocID="{A49DDB44-045B-4FCB-8E09-EA0B21B00DA1}" presName="level3hierChild" presStyleCnt="0"/>
      <dgm:spPr/>
      <dgm:t>
        <a:bodyPr/>
        <a:lstStyle/>
        <a:p>
          <a:endParaRPr lang="en-GB"/>
        </a:p>
      </dgm:t>
    </dgm:pt>
    <dgm:pt modelId="{B79C79BA-F42A-474E-823D-3DD89956E48C}" type="pres">
      <dgm:prSet presAssocID="{E7B83ABF-D85D-4A81-9641-6BD174F25A57}" presName="conn2-1" presStyleLbl="parChTrans1D2" presStyleIdx="3" presStyleCnt="6"/>
      <dgm:spPr/>
      <dgm:t>
        <a:bodyPr/>
        <a:lstStyle/>
        <a:p>
          <a:endParaRPr lang="de-DE"/>
        </a:p>
      </dgm:t>
    </dgm:pt>
    <dgm:pt modelId="{267C47F0-387E-4983-BE08-A774D6AC1DAB}" type="pres">
      <dgm:prSet presAssocID="{E7B83ABF-D85D-4A81-9641-6BD174F25A57}" presName="connTx" presStyleLbl="parChTrans1D2" presStyleIdx="3" presStyleCnt="6"/>
      <dgm:spPr/>
      <dgm:t>
        <a:bodyPr/>
        <a:lstStyle/>
        <a:p>
          <a:endParaRPr lang="de-DE"/>
        </a:p>
      </dgm:t>
    </dgm:pt>
    <dgm:pt modelId="{1E29A60F-F40E-4443-BD88-DC6F318F71B3}" type="pres">
      <dgm:prSet presAssocID="{79F43C76-5656-4988-B355-479AD2982D41}" presName="root2" presStyleCnt="0"/>
      <dgm:spPr/>
      <dgm:t>
        <a:bodyPr/>
        <a:lstStyle/>
        <a:p>
          <a:endParaRPr lang="en-GB"/>
        </a:p>
      </dgm:t>
    </dgm:pt>
    <dgm:pt modelId="{33264690-317C-4AB9-83D0-A11293E6927D}" type="pres">
      <dgm:prSet presAssocID="{79F43C76-5656-4988-B355-479AD2982D41}" presName="LevelTwoTextNode" presStyleLbl="node2" presStyleIdx="2" presStyleCnt="5" custScaleX="137916" custScaleY="122065" custLinFactY="-124504" custLinFactNeighborX="-450" custLinFactNeighborY="-20000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A643414-FC5C-4440-B1FD-EB369BDB98B7}" type="pres">
      <dgm:prSet presAssocID="{79F43C76-5656-4988-B355-479AD2982D41}" presName="level3hierChild" presStyleCnt="0"/>
      <dgm:spPr/>
      <dgm:t>
        <a:bodyPr/>
        <a:lstStyle/>
        <a:p>
          <a:endParaRPr lang="en-GB"/>
        </a:p>
      </dgm:t>
    </dgm:pt>
    <dgm:pt modelId="{0152A9ED-9C19-4BDD-9C86-9836BBE15E6B}" type="pres">
      <dgm:prSet presAssocID="{881AB364-2C9B-4154-A251-F53638C3AA76}" presName="conn2-1" presStyleLbl="parChTrans1D2" presStyleIdx="4" presStyleCnt="6"/>
      <dgm:spPr/>
      <dgm:t>
        <a:bodyPr/>
        <a:lstStyle/>
        <a:p>
          <a:endParaRPr lang="de-DE"/>
        </a:p>
      </dgm:t>
    </dgm:pt>
    <dgm:pt modelId="{FDA1AC27-4AA5-46BE-8CEA-308322E042B6}" type="pres">
      <dgm:prSet presAssocID="{881AB364-2C9B-4154-A251-F53638C3AA76}" presName="connTx" presStyleLbl="parChTrans1D2" presStyleIdx="4" presStyleCnt="6"/>
      <dgm:spPr/>
      <dgm:t>
        <a:bodyPr/>
        <a:lstStyle/>
        <a:p>
          <a:endParaRPr lang="de-DE"/>
        </a:p>
      </dgm:t>
    </dgm:pt>
    <dgm:pt modelId="{BF65B40C-5A6B-4515-A0FE-9050B6518170}" type="pres">
      <dgm:prSet presAssocID="{788BA283-FA3C-4441-AAD4-D8510C4AF964}" presName="root2" presStyleCnt="0"/>
      <dgm:spPr/>
      <dgm:t>
        <a:bodyPr/>
        <a:lstStyle/>
        <a:p>
          <a:endParaRPr lang="en-GB"/>
        </a:p>
      </dgm:t>
    </dgm:pt>
    <dgm:pt modelId="{34DCA990-AF58-4639-9391-C7A174384586}" type="pres">
      <dgm:prSet presAssocID="{788BA283-FA3C-4441-AAD4-D8510C4AF964}" presName="LevelTwoTextNode" presStyleLbl="node2" presStyleIdx="3" presStyleCnt="5" custScaleX="137830" custScaleY="123913" custLinFactNeighborX="330" custLinFactNeighborY="-2079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FC4E50E-4B8B-4258-83ED-B2FC4991EC9B}" type="pres">
      <dgm:prSet presAssocID="{788BA283-FA3C-4441-AAD4-D8510C4AF964}" presName="level3hierChild" presStyleCnt="0"/>
      <dgm:spPr/>
      <dgm:t>
        <a:bodyPr/>
        <a:lstStyle/>
        <a:p>
          <a:endParaRPr lang="en-GB"/>
        </a:p>
      </dgm:t>
    </dgm:pt>
    <dgm:pt modelId="{A210EB37-AA9F-4CC4-BB54-BD3A1D3A7310}" type="pres">
      <dgm:prSet presAssocID="{B20B1923-CE6B-4437-9258-57EE8BBD8841}" presName="conn2-1" presStyleLbl="parChTrans1D2" presStyleIdx="5" presStyleCnt="6"/>
      <dgm:spPr/>
      <dgm:t>
        <a:bodyPr/>
        <a:lstStyle/>
        <a:p>
          <a:endParaRPr lang="de-DE"/>
        </a:p>
      </dgm:t>
    </dgm:pt>
    <dgm:pt modelId="{7A951CB4-2292-4619-A216-C26FF763F405}" type="pres">
      <dgm:prSet presAssocID="{B20B1923-CE6B-4437-9258-57EE8BBD8841}" presName="connTx" presStyleLbl="parChTrans1D2" presStyleIdx="5" presStyleCnt="6"/>
      <dgm:spPr/>
      <dgm:t>
        <a:bodyPr/>
        <a:lstStyle/>
        <a:p>
          <a:endParaRPr lang="de-DE"/>
        </a:p>
      </dgm:t>
    </dgm:pt>
    <dgm:pt modelId="{E78DA8AC-7D1B-4FCB-9923-630FCA1C9CE8}" type="pres">
      <dgm:prSet presAssocID="{EC59FE92-7BDA-43F5-AFB8-191D80AE51D5}" presName="root2" presStyleCnt="0"/>
      <dgm:spPr/>
      <dgm:t>
        <a:bodyPr/>
        <a:lstStyle/>
        <a:p>
          <a:endParaRPr lang="en-GB"/>
        </a:p>
      </dgm:t>
    </dgm:pt>
    <dgm:pt modelId="{143BA48A-1600-4BE6-8AED-E56D03373BB3}" type="pres">
      <dgm:prSet presAssocID="{EC59FE92-7BDA-43F5-AFB8-191D80AE51D5}" presName="LevelTwoTextNode" presStyleLbl="node2" presStyleIdx="4" presStyleCnt="5" custScaleX="137997" custScaleY="126177" custLinFactNeighborX="454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EDF12455-8DF8-49D8-B609-DC2AFD557A45}" type="pres">
      <dgm:prSet presAssocID="{EC59FE92-7BDA-43F5-AFB8-191D80AE51D5}" presName="level3hierChild" presStyleCnt="0"/>
      <dgm:spPr/>
      <dgm:t>
        <a:bodyPr/>
        <a:lstStyle/>
        <a:p>
          <a:endParaRPr lang="en-GB"/>
        </a:p>
      </dgm:t>
    </dgm:pt>
  </dgm:ptLst>
  <dgm:cxnLst>
    <dgm:cxn modelId="{932139E5-862E-43DE-B4D8-CF614D85847F}" type="presOf" srcId="{B20B1923-CE6B-4437-9258-57EE8BBD8841}" destId="{A210EB37-AA9F-4CC4-BB54-BD3A1D3A7310}" srcOrd="0" destOrd="0" presId="urn:microsoft.com/office/officeart/2008/layout/HorizontalMultiLevelHierarchy"/>
    <dgm:cxn modelId="{ED72E4BC-4D35-4C12-B85A-89C39731D21F}" type="presOf" srcId="{79F43C76-5656-4988-B355-479AD2982D41}" destId="{33264690-317C-4AB9-83D0-A11293E6927D}" srcOrd="0" destOrd="0" presId="urn:microsoft.com/office/officeart/2008/layout/HorizontalMultiLevelHierarchy"/>
    <dgm:cxn modelId="{4585F715-CE30-438F-99A9-C2DA43E53663}" type="presOf" srcId="{E7B83ABF-D85D-4A81-9641-6BD174F25A57}" destId="{B79C79BA-F42A-474E-823D-3DD89956E48C}" srcOrd="0" destOrd="0" presId="urn:microsoft.com/office/officeart/2008/layout/HorizontalMultiLevelHierarchy"/>
    <dgm:cxn modelId="{205D5F39-18BD-413A-BA18-D62D9EC8E80D}" type="presOf" srcId="{0FF03E42-2590-4B15-BF44-1C43E397AD9A}" destId="{C099446D-4399-4A72-92BF-2258D85E52C8}" srcOrd="0" destOrd="0" presId="urn:microsoft.com/office/officeart/2008/layout/HorizontalMultiLevelHierarchy"/>
    <dgm:cxn modelId="{A8796118-6F96-4253-B7C0-AFA8ED010128}" srcId="{55C24ABD-ADCE-4C38-ADF0-D898495DAC21}" destId="{79F43C76-5656-4988-B355-479AD2982D41}" srcOrd="3" destOrd="0" parTransId="{E7B83ABF-D85D-4A81-9641-6BD174F25A57}" sibTransId="{EF74E6E1-B0CD-4CF3-93BD-84BC300897EA}"/>
    <dgm:cxn modelId="{FA30CD4F-5155-4112-964D-1A49ED3F7AE7}" type="presOf" srcId="{788BA283-FA3C-4441-AAD4-D8510C4AF964}" destId="{34DCA990-AF58-4639-9391-C7A174384586}" srcOrd="0" destOrd="0" presId="urn:microsoft.com/office/officeart/2008/layout/HorizontalMultiLevelHierarchy"/>
    <dgm:cxn modelId="{7CBA9387-E59C-44B8-8EB1-343322936CA4}" type="presOf" srcId="{C27DFCAC-DFC3-429B-9AB5-30A385473F09}" destId="{2346840A-7089-4BAF-BB88-0672F2DC56B5}" srcOrd="0" destOrd="0" presId="urn:microsoft.com/office/officeart/2008/layout/HorizontalMultiLevelHierarchy"/>
    <dgm:cxn modelId="{4C10AA3F-4F56-4CCF-8ED5-57BA9ED759FC}" type="presOf" srcId="{EC59FE92-7BDA-43F5-AFB8-191D80AE51D5}" destId="{143BA48A-1600-4BE6-8AED-E56D03373BB3}" srcOrd="0" destOrd="0" presId="urn:microsoft.com/office/officeart/2008/layout/HorizontalMultiLevelHierarchy"/>
    <dgm:cxn modelId="{93DD5D6A-CF8A-4AF1-8A70-F0F1ED4A3864}" srcId="{55C24ABD-ADCE-4C38-ADF0-D898495DAC21}" destId="{3AAC8750-3FAB-4145-BB7A-2CB56AF37330}" srcOrd="0" destOrd="0" parTransId="{059B8632-FC19-46AD-A176-B0F6451542A7}" sibTransId="{B64D6A16-A5F3-480C-9785-D65EB080F3A5}"/>
    <dgm:cxn modelId="{0A611057-67C7-42D8-B2BE-42B921680A84}" type="presOf" srcId="{A8E474BB-2F36-48C5-B9D9-53FAF686EA6D}" destId="{6E30DC50-5034-4FD2-A2C0-955818BEBC36}" srcOrd="0" destOrd="0" presId="urn:microsoft.com/office/officeart/2008/layout/HorizontalMultiLevelHierarchy"/>
    <dgm:cxn modelId="{F62767C3-4A65-4C99-BABD-2C5A859CF514}" type="presOf" srcId="{C27DFCAC-DFC3-429B-9AB5-30A385473F09}" destId="{41C17E0F-8B40-4CB5-8116-9EA6901ADF24}" srcOrd="1" destOrd="0" presId="urn:microsoft.com/office/officeart/2008/layout/HorizontalMultiLevelHierarchy"/>
    <dgm:cxn modelId="{3D68AB49-E19C-4879-93CF-1E9C02A5D557}" srcId="{55C24ABD-ADCE-4C38-ADF0-D898495DAC21}" destId="{788BA283-FA3C-4441-AAD4-D8510C4AF964}" srcOrd="4" destOrd="0" parTransId="{881AB364-2C9B-4154-A251-F53638C3AA76}" sibTransId="{BE5CEEA1-0D62-4753-BBA5-3022678FC773}"/>
    <dgm:cxn modelId="{F63680C1-C835-43B7-B6DE-39E2048DC9B7}" type="presOf" srcId="{E7B83ABF-D85D-4A81-9641-6BD174F25A57}" destId="{267C47F0-387E-4983-BE08-A774D6AC1DAB}" srcOrd="1" destOrd="0" presId="urn:microsoft.com/office/officeart/2008/layout/HorizontalMultiLevelHierarchy"/>
    <dgm:cxn modelId="{2380EB42-DE93-440E-A57F-91B6385D34D1}" type="presOf" srcId="{059B8632-FC19-46AD-A176-B0F6451542A7}" destId="{E4B59252-954A-412C-9C28-05636F2A88C7}" srcOrd="1" destOrd="0" presId="urn:microsoft.com/office/officeart/2008/layout/HorizontalMultiLevelHierarchy"/>
    <dgm:cxn modelId="{F537AD0F-FE12-4676-9A9E-4BEB05256AB7}" type="presOf" srcId="{3D4C6391-96BF-4D5B-BBF1-7A45146D3C55}" destId="{162CC6F3-B4D4-4318-9759-9B54A10AE5B3}" srcOrd="0" destOrd="0" presId="urn:microsoft.com/office/officeart/2008/layout/HorizontalMultiLevelHierarchy"/>
    <dgm:cxn modelId="{2AECCD0B-70DA-4A3F-87D0-A542B6A7FA0C}" srcId="{0FF03E42-2590-4B15-BF44-1C43E397AD9A}" destId="{55C24ABD-ADCE-4C38-ADF0-D898495DAC21}" srcOrd="0" destOrd="0" parTransId="{54055AE6-D9A9-41AC-8A97-DDC04255686B}" sibTransId="{27A31FF7-E82A-4271-9F1C-7F680510C7F0}"/>
    <dgm:cxn modelId="{C0262D9E-991D-463C-8162-77EA186A483C}" type="presOf" srcId="{3AAC8750-3FAB-4145-BB7A-2CB56AF37330}" destId="{F25FEBF0-4AAC-4D77-B31E-FBBA33DB1FFA}" srcOrd="0" destOrd="0" presId="urn:microsoft.com/office/officeart/2008/layout/HorizontalMultiLevelHierarchy"/>
    <dgm:cxn modelId="{49E70A27-6C91-4DC9-81E8-F197C909181F}" type="presOf" srcId="{881AB364-2C9B-4154-A251-F53638C3AA76}" destId="{0152A9ED-9C19-4BDD-9C86-9836BBE15E6B}" srcOrd="0" destOrd="0" presId="urn:microsoft.com/office/officeart/2008/layout/HorizontalMultiLevelHierarchy"/>
    <dgm:cxn modelId="{E21C0935-B635-4DB0-B1DD-FCF596B02FC5}" srcId="{55C24ABD-ADCE-4C38-ADF0-D898495DAC21}" destId="{A49DDB44-045B-4FCB-8E09-EA0B21B00DA1}" srcOrd="2" destOrd="0" parTransId="{3D4C6391-96BF-4D5B-BBF1-7A45146D3C55}" sibTransId="{85970CF9-D78E-4D48-A21B-A6E55D8595A7}"/>
    <dgm:cxn modelId="{B7F5095C-9355-4B5E-BC8D-C1760890D4C2}" type="presOf" srcId="{A49DDB44-045B-4FCB-8E09-EA0B21B00DA1}" destId="{0591815D-C1F5-4665-8D08-0F5F0580CAFF}" srcOrd="0" destOrd="0" presId="urn:microsoft.com/office/officeart/2008/layout/HorizontalMultiLevelHierarchy"/>
    <dgm:cxn modelId="{2F95F4EC-73D6-4EE0-B712-9FC357744BCD}" type="presOf" srcId="{3D4C6391-96BF-4D5B-BBF1-7A45146D3C55}" destId="{31035C19-2380-4069-97C8-78109094A1A6}" srcOrd="1" destOrd="0" presId="urn:microsoft.com/office/officeart/2008/layout/HorizontalMultiLevelHierarchy"/>
    <dgm:cxn modelId="{72EFD221-4701-4652-8AF9-7F972EB971A0}" srcId="{55C24ABD-ADCE-4C38-ADF0-D898495DAC21}" destId="{A8E474BB-2F36-48C5-B9D9-53FAF686EA6D}" srcOrd="1" destOrd="0" parTransId="{C27DFCAC-DFC3-429B-9AB5-30A385473F09}" sibTransId="{99D5A3E9-93B4-4776-A9D1-09621FE60EDD}"/>
    <dgm:cxn modelId="{CE98EBD4-29C7-4A66-91C4-56DFCD9D58F9}" type="presOf" srcId="{881AB364-2C9B-4154-A251-F53638C3AA76}" destId="{FDA1AC27-4AA5-46BE-8CEA-308322E042B6}" srcOrd="1" destOrd="0" presId="urn:microsoft.com/office/officeart/2008/layout/HorizontalMultiLevelHierarchy"/>
    <dgm:cxn modelId="{878C2050-2E4F-4C6A-818A-09E7F27154CE}" srcId="{55C24ABD-ADCE-4C38-ADF0-D898495DAC21}" destId="{EC59FE92-7BDA-43F5-AFB8-191D80AE51D5}" srcOrd="5" destOrd="0" parTransId="{B20B1923-CE6B-4437-9258-57EE8BBD8841}" sibTransId="{7B80CDE4-BB0A-4129-9133-BE8CA363ED9B}"/>
    <dgm:cxn modelId="{6C66FE16-A944-458E-8FAE-165C10648F9A}" type="presOf" srcId="{B20B1923-CE6B-4437-9258-57EE8BBD8841}" destId="{7A951CB4-2292-4619-A216-C26FF763F405}" srcOrd="1" destOrd="0" presId="urn:microsoft.com/office/officeart/2008/layout/HorizontalMultiLevelHierarchy"/>
    <dgm:cxn modelId="{01FEC18D-E860-4417-9D74-167EDA441242}" type="presOf" srcId="{55C24ABD-ADCE-4C38-ADF0-D898495DAC21}" destId="{E3F20EF7-B2D8-4BC0-B45B-956C37AF89C1}" srcOrd="0" destOrd="0" presId="urn:microsoft.com/office/officeart/2008/layout/HorizontalMultiLevelHierarchy"/>
    <dgm:cxn modelId="{E41C3F5D-CA55-4889-8713-D5BD5D435CF0}" type="presOf" srcId="{059B8632-FC19-46AD-A176-B0F6451542A7}" destId="{DDFFE2FC-EFE9-491B-9935-B4AB4D3AD84A}" srcOrd="0" destOrd="0" presId="urn:microsoft.com/office/officeart/2008/layout/HorizontalMultiLevelHierarchy"/>
    <dgm:cxn modelId="{9EB858D8-AF67-44E6-A230-14AAB28E6AE3}" type="presParOf" srcId="{C099446D-4399-4A72-92BF-2258D85E52C8}" destId="{C47890AB-DDE8-4006-9E73-5A1C34F37ABD}" srcOrd="0" destOrd="0" presId="urn:microsoft.com/office/officeart/2008/layout/HorizontalMultiLevelHierarchy"/>
    <dgm:cxn modelId="{BBD8C74C-7280-4033-A9B0-6B531F506BBC}" type="presParOf" srcId="{C47890AB-DDE8-4006-9E73-5A1C34F37ABD}" destId="{E3F20EF7-B2D8-4BC0-B45B-956C37AF89C1}" srcOrd="0" destOrd="0" presId="urn:microsoft.com/office/officeart/2008/layout/HorizontalMultiLevelHierarchy"/>
    <dgm:cxn modelId="{FE05B75F-4713-459A-A124-309AB7CE4E0B}" type="presParOf" srcId="{C47890AB-DDE8-4006-9E73-5A1C34F37ABD}" destId="{C375F082-1701-439D-80AF-A601BD445576}" srcOrd="1" destOrd="0" presId="urn:microsoft.com/office/officeart/2008/layout/HorizontalMultiLevelHierarchy"/>
    <dgm:cxn modelId="{437C3DC2-7057-4AEC-BBF6-A1E5C0416CF1}" type="presParOf" srcId="{C375F082-1701-439D-80AF-A601BD445576}" destId="{DDFFE2FC-EFE9-491B-9935-B4AB4D3AD84A}" srcOrd="0" destOrd="0" presId="urn:microsoft.com/office/officeart/2008/layout/HorizontalMultiLevelHierarchy"/>
    <dgm:cxn modelId="{D30C6659-5773-4C29-8726-E96E594EA904}" type="presParOf" srcId="{DDFFE2FC-EFE9-491B-9935-B4AB4D3AD84A}" destId="{E4B59252-954A-412C-9C28-05636F2A88C7}" srcOrd="0" destOrd="0" presId="urn:microsoft.com/office/officeart/2008/layout/HorizontalMultiLevelHierarchy"/>
    <dgm:cxn modelId="{462ADA04-F043-47FE-9C7B-C05B1A362EF2}" type="presParOf" srcId="{C375F082-1701-439D-80AF-A601BD445576}" destId="{5BFB13CA-115F-4008-8884-28A926621BD5}" srcOrd="1" destOrd="0" presId="urn:microsoft.com/office/officeart/2008/layout/HorizontalMultiLevelHierarchy"/>
    <dgm:cxn modelId="{CD1BC5EB-0236-4B7E-ACFF-9F81EDFB44BE}" type="presParOf" srcId="{5BFB13CA-115F-4008-8884-28A926621BD5}" destId="{F25FEBF0-4AAC-4D77-B31E-FBBA33DB1FFA}" srcOrd="0" destOrd="0" presId="urn:microsoft.com/office/officeart/2008/layout/HorizontalMultiLevelHierarchy"/>
    <dgm:cxn modelId="{C41ECCC6-7134-4BB6-884F-4436AA907B7E}" type="presParOf" srcId="{5BFB13CA-115F-4008-8884-28A926621BD5}" destId="{D925565A-0546-4E7D-B327-ADD346EE49C1}" srcOrd="1" destOrd="0" presId="urn:microsoft.com/office/officeart/2008/layout/HorizontalMultiLevelHierarchy"/>
    <dgm:cxn modelId="{64929FEE-33D9-4393-A66F-C14F2FAFD90E}" type="presParOf" srcId="{C375F082-1701-439D-80AF-A601BD445576}" destId="{2346840A-7089-4BAF-BB88-0672F2DC56B5}" srcOrd="2" destOrd="0" presId="urn:microsoft.com/office/officeart/2008/layout/HorizontalMultiLevelHierarchy"/>
    <dgm:cxn modelId="{C48310E3-DAC0-40EA-91D1-72FAADA44E2E}" type="presParOf" srcId="{2346840A-7089-4BAF-BB88-0672F2DC56B5}" destId="{41C17E0F-8B40-4CB5-8116-9EA6901ADF24}" srcOrd="0" destOrd="0" presId="urn:microsoft.com/office/officeart/2008/layout/HorizontalMultiLevelHierarchy"/>
    <dgm:cxn modelId="{9DA02241-A7C2-46B6-86ED-86C1F0AAD068}" type="presParOf" srcId="{C375F082-1701-439D-80AF-A601BD445576}" destId="{D8A1C41E-473C-409C-84E3-93336DE47221}" srcOrd="3" destOrd="0" presId="urn:microsoft.com/office/officeart/2008/layout/HorizontalMultiLevelHierarchy"/>
    <dgm:cxn modelId="{93595CD5-4300-4DAC-BE08-B393CCCD55D9}" type="presParOf" srcId="{D8A1C41E-473C-409C-84E3-93336DE47221}" destId="{6E30DC50-5034-4FD2-A2C0-955818BEBC36}" srcOrd="0" destOrd="0" presId="urn:microsoft.com/office/officeart/2008/layout/HorizontalMultiLevelHierarchy"/>
    <dgm:cxn modelId="{E5891B97-1204-4F87-9001-33397BD16508}" type="presParOf" srcId="{D8A1C41E-473C-409C-84E3-93336DE47221}" destId="{508AE174-DB9B-4706-B5B3-B64475AB27F5}" srcOrd="1" destOrd="0" presId="urn:microsoft.com/office/officeart/2008/layout/HorizontalMultiLevelHierarchy"/>
    <dgm:cxn modelId="{5F25D136-3167-4F8C-A13A-181933703820}" type="presParOf" srcId="{C375F082-1701-439D-80AF-A601BD445576}" destId="{162CC6F3-B4D4-4318-9759-9B54A10AE5B3}" srcOrd="4" destOrd="0" presId="urn:microsoft.com/office/officeart/2008/layout/HorizontalMultiLevelHierarchy"/>
    <dgm:cxn modelId="{B557D60E-CEA1-4182-9D25-47E12EBDA8AB}" type="presParOf" srcId="{162CC6F3-B4D4-4318-9759-9B54A10AE5B3}" destId="{31035C19-2380-4069-97C8-78109094A1A6}" srcOrd="0" destOrd="0" presId="urn:microsoft.com/office/officeart/2008/layout/HorizontalMultiLevelHierarchy"/>
    <dgm:cxn modelId="{85945DE9-A681-4F63-9F17-8800DD2E8BCA}" type="presParOf" srcId="{C375F082-1701-439D-80AF-A601BD445576}" destId="{544BF1CF-8BE4-4380-8BF5-270E2BEF53B5}" srcOrd="5" destOrd="0" presId="urn:microsoft.com/office/officeart/2008/layout/HorizontalMultiLevelHierarchy"/>
    <dgm:cxn modelId="{B587D073-3C83-48BC-9C43-DAC3BE32455C}" type="presParOf" srcId="{544BF1CF-8BE4-4380-8BF5-270E2BEF53B5}" destId="{0591815D-C1F5-4665-8D08-0F5F0580CAFF}" srcOrd="0" destOrd="0" presId="urn:microsoft.com/office/officeart/2008/layout/HorizontalMultiLevelHierarchy"/>
    <dgm:cxn modelId="{CB1FE2FF-F250-4D14-862E-02C7691F784B}" type="presParOf" srcId="{544BF1CF-8BE4-4380-8BF5-270E2BEF53B5}" destId="{EAD4E10D-46DF-4848-BA42-B7187B6520D4}" srcOrd="1" destOrd="0" presId="urn:microsoft.com/office/officeart/2008/layout/HorizontalMultiLevelHierarchy"/>
    <dgm:cxn modelId="{C54AC227-A4B8-4FBA-B901-2FCC9EA2CBB4}" type="presParOf" srcId="{C375F082-1701-439D-80AF-A601BD445576}" destId="{B79C79BA-F42A-474E-823D-3DD89956E48C}" srcOrd="6" destOrd="0" presId="urn:microsoft.com/office/officeart/2008/layout/HorizontalMultiLevelHierarchy"/>
    <dgm:cxn modelId="{CD3A8335-E7BA-4599-AB9B-EBE5B1E25669}" type="presParOf" srcId="{B79C79BA-F42A-474E-823D-3DD89956E48C}" destId="{267C47F0-387E-4983-BE08-A774D6AC1DAB}" srcOrd="0" destOrd="0" presId="urn:microsoft.com/office/officeart/2008/layout/HorizontalMultiLevelHierarchy"/>
    <dgm:cxn modelId="{49D90928-7DD8-4DCD-A157-D48CA6688663}" type="presParOf" srcId="{C375F082-1701-439D-80AF-A601BD445576}" destId="{1E29A60F-F40E-4443-BD88-DC6F318F71B3}" srcOrd="7" destOrd="0" presId="urn:microsoft.com/office/officeart/2008/layout/HorizontalMultiLevelHierarchy"/>
    <dgm:cxn modelId="{B61D29F2-D188-478A-AAD5-378BC7692645}" type="presParOf" srcId="{1E29A60F-F40E-4443-BD88-DC6F318F71B3}" destId="{33264690-317C-4AB9-83D0-A11293E6927D}" srcOrd="0" destOrd="0" presId="urn:microsoft.com/office/officeart/2008/layout/HorizontalMultiLevelHierarchy"/>
    <dgm:cxn modelId="{567C6C19-D0AE-48E6-AAF8-9BEDB1D8E194}" type="presParOf" srcId="{1E29A60F-F40E-4443-BD88-DC6F318F71B3}" destId="{DA643414-FC5C-4440-B1FD-EB369BDB98B7}" srcOrd="1" destOrd="0" presId="urn:microsoft.com/office/officeart/2008/layout/HorizontalMultiLevelHierarchy"/>
    <dgm:cxn modelId="{7E8524D6-C1E1-4661-9F7D-7055195C5A99}" type="presParOf" srcId="{C375F082-1701-439D-80AF-A601BD445576}" destId="{0152A9ED-9C19-4BDD-9C86-9836BBE15E6B}" srcOrd="8" destOrd="0" presId="urn:microsoft.com/office/officeart/2008/layout/HorizontalMultiLevelHierarchy"/>
    <dgm:cxn modelId="{8B3D754F-AF75-47CB-90A0-6167D0D64622}" type="presParOf" srcId="{0152A9ED-9C19-4BDD-9C86-9836BBE15E6B}" destId="{FDA1AC27-4AA5-46BE-8CEA-308322E042B6}" srcOrd="0" destOrd="0" presId="urn:microsoft.com/office/officeart/2008/layout/HorizontalMultiLevelHierarchy"/>
    <dgm:cxn modelId="{9D99E8EB-B277-4D76-847D-85F2EC8A83CC}" type="presParOf" srcId="{C375F082-1701-439D-80AF-A601BD445576}" destId="{BF65B40C-5A6B-4515-A0FE-9050B6518170}" srcOrd="9" destOrd="0" presId="urn:microsoft.com/office/officeart/2008/layout/HorizontalMultiLevelHierarchy"/>
    <dgm:cxn modelId="{703A5057-CF3E-4D60-881B-E8764DBD30F6}" type="presParOf" srcId="{BF65B40C-5A6B-4515-A0FE-9050B6518170}" destId="{34DCA990-AF58-4639-9391-C7A174384586}" srcOrd="0" destOrd="0" presId="urn:microsoft.com/office/officeart/2008/layout/HorizontalMultiLevelHierarchy"/>
    <dgm:cxn modelId="{ECEFECEE-2C34-4E6C-A172-2F769C435DC2}" type="presParOf" srcId="{BF65B40C-5A6B-4515-A0FE-9050B6518170}" destId="{AFC4E50E-4B8B-4258-83ED-B2FC4991EC9B}" srcOrd="1" destOrd="0" presId="urn:microsoft.com/office/officeart/2008/layout/HorizontalMultiLevelHierarchy"/>
    <dgm:cxn modelId="{16339777-F23C-419A-8054-90A1CC08DE65}" type="presParOf" srcId="{C375F082-1701-439D-80AF-A601BD445576}" destId="{A210EB37-AA9F-4CC4-BB54-BD3A1D3A7310}" srcOrd="10" destOrd="0" presId="urn:microsoft.com/office/officeart/2008/layout/HorizontalMultiLevelHierarchy"/>
    <dgm:cxn modelId="{260B06E9-CD36-4CCC-B0F9-800A7A4BD55E}" type="presParOf" srcId="{A210EB37-AA9F-4CC4-BB54-BD3A1D3A7310}" destId="{7A951CB4-2292-4619-A216-C26FF763F405}" srcOrd="0" destOrd="0" presId="urn:microsoft.com/office/officeart/2008/layout/HorizontalMultiLevelHierarchy"/>
    <dgm:cxn modelId="{C61DE19D-D7F7-45AE-A410-0E9D0F5F1973}" type="presParOf" srcId="{C375F082-1701-439D-80AF-A601BD445576}" destId="{E78DA8AC-7D1B-4FCB-9923-630FCA1C9CE8}" srcOrd="11" destOrd="0" presId="urn:microsoft.com/office/officeart/2008/layout/HorizontalMultiLevelHierarchy"/>
    <dgm:cxn modelId="{93A7FED2-BC74-4BE4-96D4-5997264A37C8}" type="presParOf" srcId="{E78DA8AC-7D1B-4FCB-9923-630FCA1C9CE8}" destId="{143BA48A-1600-4BE6-8AED-E56D03373BB3}" srcOrd="0" destOrd="0" presId="urn:microsoft.com/office/officeart/2008/layout/HorizontalMultiLevelHierarchy"/>
    <dgm:cxn modelId="{12356F07-2050-4B3F-809D-AB9CC2E85227}" type="presParOf" srcId="{E78DA8AC-7D1B-4FCB-9923-630FCA1C9CE8}" destId="{EDF12455-8DF8-49D8-B609-DC2AFD557A4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92DC7F-35C3-4111-BA45-AC107E35E5A6}">
      <dsp:nvSpPr>
        <dsp:cNvPr id="0" name=""/>
        <dsp:cNvSpPr/>
      </dsp:nvSpPr>
      <dsp:spPr>
        <a:xfrm>
          <a:off x="0" y="1056"/>
          <a:ext cx="8012776" cy="14215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são capazes de avaliar criticamente o modelo conceitual e a facilitar o processo de agrupamento de ameaças e fatores que contribuem para os domínios temáticos apropriados, como em matéria de governança, fatores institucionais e socioculturais.</a:t>
          </a:r>
          <a:endParaRPr lang="en-US" sz="2000" kern="1200" dirty="0"/>
        </a:p>
      </dsp:txBody>
      <dsp:txXfrm>
        <a:off x="69394" y="70450"/>
        <a:ext cx="7873988" cy="1282762"/>
      </dsp:txXfrm>
    </dsp:sp>
    <dsp:sp modelId="{69B162B8-549C-4B37-AB3F-E90CF8D7FA7D}">
      <dsp:nvSpPr>
        <dsp:cNvPr id="0" name=""/>
        <dsp:cNvSpPr/>
      </dsp:nvSpPr>
      <dsp:spPr>
        <a:xfrm>
          <a:off x="0" y="1552206"/>
          <a:ext cx="8012776" cy="14215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Eles possuem uma compreensão clara e a capacidade para explicar o uso deste passo para obter uma visão clara dos domínios que contêm os principais fatores e para alcançar um modelo mais estruturado como uma base para o desenvolvimento de estratégias.</a:t>
          </a:r>
          <a:endParaRPr lang="en-US" sz="2000" kern="1200" dirty="0"/>
        </a:p>
      </dsp:txBody>
      <dsp:txXfrm>
        <a:off x="69394" y="1621600"/>
        <a:ext cx="7873988" cy="1282762"/>
      </dsp:txXfrm>
    </dsp:sp>
    <dsp:sp modelId="{A3E4F762-3A87-4A65-AF4E-6CF5D0053583}">
      <dsp:nvSpPr>
        <dsp:cNvPr id="0" name=""/>
        <dsp:cNvSpPr/>
      </dsp:nvSpPr>
      <dsp:spPr>
        <a:xfrm>
          <a:off x="0" y="3103356"/>
          <a:ext cx="8012776" cy="142155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 smtClean="0"/>
            <a:t>Os participantes têm um forte entendimento de que as cadeias de causa-e-efeito lógicas  podem ainda ser claramente visíveis após o agrupamento.</a:t>
          </a:r>
          <a:endParaRPr lang="en-US" sz="2000" kern="1200" dirty="0"/>
        </a:p>
      </dsp:txBody>
      <dsp:txXfrm>
        <a:off x="69394" y="3172750"/>
        <a:ext cx="7873988" cy="1282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0EB37-AA9F-4CC4-BB54-BD3A1D3A7310}">
      <dsp:nvSpPr>
        <dsp:cNvPr id="0" name=""/>
        <dsp:cNvSpPr/>
      </dsp:nvSpPr>
      <dsp:spPr>
        <a:xfrm>
          <a:off x="1095797" y="1200150"/>
          <a:ext cx="141997" cy="1016762"/>
        </a:xfrm>
        <a:custGeom>
          <a:avLst/>
          <a:gdLst/>
          <a:ahLst/>
          <a:cxnLst/>
          <a:rect l="0" t="0" r="0" b="0"/>
          <a:pathLst>
            <a:path>
              <a:moveTo>
                <a:pt x="141997" y="0"/>
              </a:moveTo>
              <a:lnTo>
                <a:pt x="70998" y="0"/>
              </a:lnTo>
              <a:lnTo>
                <a:pt x="70998" y="1016762"/>
              </a:lnTo>
              <a:lnTo>
                <a:pt x="0" y="1016762"/>
              </a:lnTo>
            </a:path>
          </a:pathLst>
        </a:custGeom>
        <a:noFill/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chemeClr val="tx1"/>
            </a:solidFill>
          </a:endParaRPr>
        </a:p>
      </dsp:txBody>
      <dsp:txXfrm>
        <a:off x="1141130" y="1682865"/>
        <a:ext cx="51331" cy="51331"/>
      </dsp:txXfrm>
    </dsp:sp>
    <dsp:sp modelId="{00027F60-CC8C-4FC7-A4B6-B04088CCDB63}">
      <dsp:nvSpPr>
        <dsp:cNvPr id="0" name=""/>
        <dsp:cNvSpPr/>
      </dsp:nvSpPr>
      <dsp:spPr>
        <a:xfrm>
          <a:off x="1095797" y="1200150"/>
          <a:ext cx="141997" cy="612850"/>
        </a:xfrm>
        <a:custGeom>
          <a:avLst/>
          <a:gdLst/>
          <a:ahLst/>
          <a:cxnLst/>
          <a:rect l="0" t="0" r="0" b="0"/>
          <a:pathLst>
            <a:path>
              <a:moveTo>
                <a:pt x="141997" y="0"/>
              </a:moveTo>
              <a:lnTo>
                <a:pt x="70998" y="0"/>
              </a:lnTo>
              <a:lnTo>
                <a:pt x="70998" y="612850"/>
              </a:lnTo>
              <a:lnTo>
                <a:pt x="0" y="612850"/>
              </a:lnTo>
            </a:path>
          </a:pathLst>
        </a:custGeom>
        <a:noFill/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/>
        </a:p>
      </dsp:txBody>
      <dsp:txXfrm>
        <a:off x="1151069" y="1490847"/>
        <a:ext cx="31454" cy="31454"/>
      </dsp:txXfrm>
    </dsp:sp>
    <dsp:sp modelId="{0152A9ED-9C19-4BDD-9C86-9836BBE15E6B}">
      <dsp:nvSpPr>
        <dsp:cNvPr id="0" name=""/>
        <dsp:cNvSpPr/>
      </dsp:nvSpPr>
      <dsp:spPr>
        <a:xfrm>
          <a:off x="1095797" y="1200150"/>
          <a:ext cx="141997" cy="208938"/>
        </a:xfrm>
        <a:custGeom>
          <a:avLst/>
          <a:gdLst/>
          <a:ahLst/>
          <a:cxnLst/>
          <a:rect l="0" t="0" r="0" b="0"/>
          <a:pathLst>
            <a:path>
              <a:moveTo>
                <a:pt x="141997" y="0"/>
              </a:moveTo>
              <a:lnTo>
                <a:pt x="70998" y="0"/>
              </a:lnTo>
              <a:lnTo>
                <a:pt x="70998" y="208938"/>
              </a:lnTo>
              <a:lnTo>
                <a:pt x="0" y="208938"/>
              </a:lnTo>
            </a:path>
          </a:pathLst>
        </a:custGeom>
        <a:noFill/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chemeClr val="tx1"/>
            </a:solidFill>
          </a:endParaRPr>
        </a:p>
      </dsp:txBody>
      <dsp:txXfrm>
        <a:off x="1160480" y="1298303"/>
        <a:ext cx="12631" cy="12631"/>
      </dsp:txXfrm>
    </dsp:sp>
    <dsp:sp modelId="{162CC6F3-B4D4-4318-9759-9B54A10AE5B3}">
      <dsp:nvSpPr>
        <dsp:cNvPr id="0" name=""/>
        <dsp:cNvSpPr/>
      </dsp:nvSpPr>
      <dsp:spPr>
        <a:xfrm>
          <a:off x="1095797" y="991211"/>
          <a:ext cx="141997" cy="208938"/>
        </a:xfrm>
        <a:custGeom>
          <a:avLst/>
          <a:gdLst/>
          <a:ahLst/>
          <a:cxnLst/>
          <a:rect l="0" t="0" r="0" b="0"/>
          <a:pathLst>
            <a:path>
              <a:moveTo>
                <a:pt x="141997" y="208938"/>
              </a:moveTo>
              <a:lnTo>
                <a:pt x="70998" y="208938"/>
              </a:lnTo>
              <a:lnTo>
                <a:pt x="70998" y="0"/>
              </a:lnTo>
              <a:lnTo>
                <a:pt x="0" y="0"/>
              </a:lnTo>
            </a:path>
          </a:pathLst>
        </a:custGeom>
        <a:noFill/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chemeClr val="tx1"/>
            </a:solidFill>
          </a:endParaRPr>
        </a:p>
      </dsp:txBody>
      <dsp:txXfrm>
        <a:off x="1160480" y="1089365"/>
        <a:ext cx="12631" cy="12631"/>
      </dsp:txXfrm>
    </dsp:sp>
    <dsp:sp modelId="{2346840A-7089-4BAF-BB88-0672F2DC56B5}">
      <dsp:nvSpPr>
        <dsp:cNvPr id="0" name=""/>
        <dsp:cNvSpPr/>
      </dsp:nvSpPr>
      <dsp:spPr>
        <a:xfrm>
          <a:off x="1095797" y="573335"/>
          <a:ext cx="141997" cy="626814"/>
        </a:xfrm>
        <a:custGeom>
          <a:avLst/>
          <a:gdLst/>
          <a:ahLst/>
          <a:cxnLst/>
          <a:rect l="0" t="0" r="0" b="0"/>
          <a:pathLst>
            <a:path>
              <a:moveTo>
                <a:pt x="141997" y="626814"/>
              </a:moveTo>
              <a:lnTo>
                <a:pt x="70998" y="626814"/>
              </a:lnTo>
              <a:lnTo>
                <a:pt x="70998" y="0"/>
              </a:lnTo>
              <a:lnTo>
                <a:pt x="0" y="0"/>
              </a:lnTo>
            </a:path>
          </a:pathLst>
        </a:custGeom>
        <a:noFill/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chemeClr val="tx1"/>
            </a:solidFill>
          </a:endParaRPr>
        </a:p>
      </dsp:txBody>
      <dsp:txXfrm>
        <a:off x="1150728" y="870675"/>
        <a:ext cx="32134" cy="32134"/>
      </dsp:txXfrm>
    </dsp:sp>
    <dsp:sp modelId="{DDFFE2FC-EFE9-491B-9935-B4AB4D3AD84A}">
      <dsp:nvSpPr>
        <dsp:cNvPr id="0" name=""/>
        <dsp:cNvSpPr/>
      </dsp:nvSpPr>
      <dsp:spPr>
        <a:xfrm>
          <a:off x="1095797" y="169423"/>
          <a:ext cx="141997" cy="1030726"/>
        </a:xfrm>
        <a:custGeom>
          <a:avLst/>
          <a:gdLst/>
          <a:ahLst/>
          <a:cxnLst/>
          <a:rect l="0" t="0" r="0" b="0"/>
          <a:pathLst>
            <a:path>
              <a:moveTo>
                <a:pt x="141997" y="1030726"/>
              </a:moveTo>
              <a:lnTo>
                <a:pt x="70998" y="1030726"/>
              </a:lnTo>
              <a:lnTo>
                <a:pt x="70998" y="0"/>
              </a:lnTo>
              <a:lnTo>
                <a:pt x="0" y="0"/>
              </a:lnTo>
            </a:path>
          </a:pathLst>
        </a:custGeom>
        <a:noFill/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chemeClr val="tx1"/>
            </a:solidFill>
          </a:endParaRPr>
        </a:p>
      </dsp:txBody>
      <dsp:txXfrm>
        <a:off x="1140784" y="658775"/>
        <a:ext cx="52023" cy="52023"/>
      </dsp:txXfrm>
    </dsp:sp>
    <dsp:sp modelId="{E3F20EF7-B2D8-4BC0-B45B-956C37AF89C1}">
      <dsp:nvSpPr>
        <dsp:cNvPr id="0" name=""/>
        <dsp:cNvSpPr/>
      </dsp:nvSpPr>
      <dsp:spPr>
        <a:xfrm rot="5400000">
          <a:off x="776393" y="1091919"/>
          <a:ext cx="1139263" cy="216460"/>
        </a:xfrm>
        <a:prstGeom prst="rect">
          <a:avLst/>
        </a:prstGeom>
        <a:solidFill>
          <a:srgbClr val="FF5050"/>
        </a:solidFill>
        <a:ln w="25400" cap="rnd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>
              <a:solidFill>
                <a:schemeClr val="tx1"/>
              </a:solidFill>
            </a:rPr>
            <a:t>Ameaça </a:t>
          </a:r>
          <a:endParaRPr lang="de-DE" sz="1400" kern="1200" dirty="0">
            <a:solidFill>
              <a:schemeClr val="tx1"/>
            </a:solidFill>
          </a:endParaRPr>
        </a:p>
      </dsp:txBody>
      <dsp:txXfrm>
        <a:off x="776393" y="1091919"/>
        <a:ext cx="1139263" cy="216460"/>
      </dsp:txXfrm>
    </dsp:sp>
    <dsp:sp modelId="{F25FEBF0-4AAC-4D77-B31E-FBBA33DB1FFA}">
      <dsp:nvSpPr>
        <dsp:cNvPr id="0" name=""/>
        <dsp:cNvSpPr/>
      </dsp:nvSpPr>
      <dsp:spPr>
        <a:xfrm>
          <a:off x="50693" y="1506"/>
          <a:ext cx="1045103" cy="3358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solidFill>
                <a:schemeClr val="tx1"/>
              </a:solidFill>
            </a:rPr>
            <a:t>Fator contribuinte Especial A</a:t>
          </a:r>
          <a:endParaRPr lang="de-DE" sz="900" kern="1200" dirty="0">
            <a:solidFill>
              <a:schemeClr val="tx1"/>
            </a:solidFill>
          </a:endParaRPr>
        </a:p>
      </dsp:txBody>
      <dsp:txXfrm>
        <a:off x="50693" y="1506"/>
        <a:ext cx="1045103" cy="335833"/>
      </dsp:txXfrm>
    </dsp:sp>
    <dsp:sp modelId="{6E30DC50-5034-4FD2-A2C0-955818BEBC36}">
      <dsp:nvSpPr>
        <dsp:cNvPr id="0" name=""/>
        <dsp:cNvSpPr/>
      </dsp:nvSpPr>
      <dsp:spPr>
        <a:xfrm>
          <a:off x="51354" y="391455"/>
          <a:ext cx="1044443" cy="3637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solidFill>
                <a:schemeClr val="tx1"/>
              </a:solidFill>
            </a:rPr>
            <a:t>Fator contribuinte Geral A</a:t>
          </a:r>
          <a:endParaRPr lang="de-DE" sz="900" kern="1200" dirty="0">
            <a:solidFill>
              <a:schemeClr val="tx1"/>
            </a:solidFill>
          </a:endParaRPr>
        </a:p>
      </dsp:txBody>
      <dsp:txXfrm>
        <a:off x="51354" y="391455"/>
        <a:ext cx="1044443" cy="363761"/>
      </dsp:txXfrm>
    </dsp:sp>
    <dsp:sp modelId="{0591815D-C1F5-4665-8D08-0F5F0580CAFF}">
      <dsp:nvSpPr>
        <dsp:cNvPr id="0" name=""/>
        <dsp:cNvSpPr/>
      </dsp:nvSpPr>
      <dsp:spPr>
        <a:xfrm>
          <a:off x="51354" y="809331"/>
          <a:ext cx="1044443" cy="3637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solidFill>
                <a:schemeClr val="tx1"/>
              </a:solidFill>
            </a:rPr>
            <a:t>Fator contribuinte Geral B</a:t>
          </a:r>
          <a:endParaRPr lang="de-DE" sz="900" kern="1200" dirty="0">
            <a:solidFill>
              <a:schemeClr val="tx1"/>
            </a:solidFill>
          </a:endParaRPr>
        </a:p>
      </dsp:txBody>
      <dsp:txXfrm>
        <a:off x="51354" y="809331"/>
        <a:ext cx="1044443" cy="363761"/>
      </dsp:txXfrm>
    </dsp:sp>
    <dsp:sp modelId="{34DCA990-AF58-4639-9391-C7A174384586}">
      <dsp:nvSpPr>
        <dsp:cNvPr id="0" name=""/>
        <dsp:cNvSpPr/>
      </dsp:nvSpPr>
      <dsp:spPr>
        <a:xfrm>
          <a:off x="51354" y="1227207"/>
          <a:ext cx="1044443" cy="3637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solidFill>
                <a:schemeClr val="tx1"/>
              </a:solidFill>
            </a:rPr>
            <a:t>Fator contribuinte Especial B</a:t>
          </a:r>
          <a:endParaRPr lang="de-DE" sz="900" kern="1200" dirty="0">
            <a:solidFill>
              <a:schemeClr val="tx1"/>
            </a:solidFill>
          </a:endParaRPr>
        </a:p>
      </dsp:txBody>
      <dsp:txXfrm>
        <a:off x="51354" y="1227207"/>
        <a:ext cx="1044443" cy="363761"/>
      </dsp:txXfrm>
    </dsp:sp>
    <dsp:sp modelId="{9B7E3D3B-5D7D-49FB-8D7F-DC9C1925FD03}">
      <dsp:nvSpPr>
        <dsp:cNvPr id="0" name=""/>
        <dsp:cNvSpPr/>
      </dsp:nvSpPr>
      <dsp:spPr>
        <a:xfrm>
          <a:off x="50693" y="1645083"/>
          <a:ext cx="1045103" cy="33583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900" kern="1200" dirty="0" smtClean="0">
              <a:solidFill>
                <a:schemeClr val="tx1"/>
              </a:solidFill>
            </a:rPr>
            <a:t>Fator contribuinte Especial A</a:t>
          </a:r>
          <a:endParaRPr lang="de-DE" sz="900" kern="1200" dirty="0">
            <a:solidFill>
              <a:schemeClr val="tx1"/>
            </a:solidFill>
          </a:endParaRPr>
        </a:p>
      </dsp:txBody>
      <dsp:txXfrm>
        <a:off x="50693" y="1645083"/>
        <a:ext cx="1045103" cy="335833"/>
      </dsp:txXfrm>
    </dsp:sp>
    <dsp:sp modelId="{143BA48A-1600-4BE6-8AED-E56D03373BB3}">
      <dsp:nvSpPr>
        <dsp:cNvPr id="0" name=""/>
        <dsp:cNvSpPr/>
      </dsp:nvSpPr>
      <dsp:spPr>
        <a:xfrm>
          <a:off x="51354" y="2035031"/>
          <a:ext cx="1044443" cy="363761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chemeClr val="tx1"/>
              </a:solidFill>
            </a:rPr>
            <a:t>Fator contribuinte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chemeClr val="tx1"/>
              </a:solidFill>
            </a:rPr>
            <a:t>Especial B</a:t>
          </a:r>
          <a:endParaRPr lang="de-DE" sz="900" kern="1200" dirty="0">
            <a:solidFill>
              <a:schemeClr val="tx1"/>
            </a:solidFill>
          </a:endParaRPr>
        </a:p>
      </dsp:txBody>
      <dsp:txXfrm>
        <a:off x="51354" y="2035031"/>
        <a:ext cx="1044443" cy="36376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0EB37-AA9F-4CC4-BB54-BD3A1D3A7310}">
      <dsp:nvSpPr>
        <dsp:cNvPr id="0" name=""/>
        <dsp:cNvSpPr/>
      </dsp:nvSpPr>
      <dsp:spPr>
        <a:xfrm>
          <a:off x="1220342" y="1637513"/>
          <a:ext cx="157627" cy="1024456"/>
        </a:xfrm>
        <a:custGeom>
          <a:avLst/>
          <a:gdLst/>
          <a:ahLst/>
          <a:cxnLst/>
          <a:rect l="0" t="0" r="0" b="0"/>
          <a:pathLst>
            <a:path>
              <a:moveTo>
                <a:pt x="157627" y="0"/>
              </a:moveTo>
              <a:lnTo>
                <a:pt x="78813" y="0"/>
              </a:lnTo>
              <a:lnTo>
                <a:pt x="78813" y="1024456"/>
              </a:lnTo>
              <a:lnTo>
                <a:pt x="0" y="1024456"/>
              </a:lnTo>
            </a:path>
          </a:pathLst>
        </a:custGeom>
        <a:noFill/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chemeClr val="tx1"/>
            </a:solidFill>
          </a:endParaRPr>
        </a:p>
      </dsp:txBody>
      <dsp:txXfrm>
        <a:off x="1273243" y="2123828"/>
        <a:ext cx="51825" cy="51825"/>
      </dsp:txXfrm>
    </dsp:sp>
    <dsp:sp modelId="{0152A9ED-9C19-4BDD-9C86-9836BBE15E6B}">
      <dsp:nvSpPr>
        <dsp:cNvPr id="0" name=""/>
        <dsp:cNvSpPr/>
      </dsp:nvSpPr>
      <dsp:spPr>
        <a:xfrm>
          <a:off x="1219342" y="1637513"/>
          <a:ext cx="158627" cy="604420"/>
        </a:xfrm>
        <a:custGeom>
          <a:avLst/>
          <a:gdLst/>
          <a:ahLst/>
          <a:cxnLst/>
          <a:rect l="0" t="0" r="0" b="0"/>
          <a:pathLst>
            <a:path>
              <a:moveTo>
                <a:pt x="158627" y="0"/>
              </a:moveTo>
              <a:lnTo>
                <a:pt x="79313" y="0"/>
              </a:lnTo>
              <a:lnTo>
                <a:pt x="79313" y="604420"/>
              </a:lnTo>
              <a:lnTo>
                <a:pt x="0" y="604420"/>
              </a:lnTo>
            </a:path>
          </a:pathLst>
        </a:custGeom>
        <a:noFill/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chemeClr val="tx1"/>
            </a:solidFill>
          </a:endParaRPr>
        </a:p>
      </dsp:txBody>
      <dsp:txXfrm>
        <a:off x="1283033" y="1924101"/>
        <a:ext cx="31244" cy="31244"/>
      </dsp:txXfrm>
    </dsp:sp>
    <dsp:sp modelId="{B79C79BA-F42A-474E-823D-3DD89956E48C}">
      <dsp:nvSpPr>
        <dsp:cNvPr id="0" name=""/>
        <dsp:cNvSpPr/>
      </dsp:nvSpPr>
      <dsp:spPr>
        <a:xfrm>
          <a:off x="1213052" y="1131358"/>
          <a:ext cx="164917" cy="506155"/>
        </a:xfrm>
        <a:custGeom>
          <a:avLst/>
          <a:gdLst/>
          <a:ahLst/>
          <a:cxnLst/>
          <a:rect l="0" t="0" r="0" b="0"/>
          <a:pathLst>
            <a:path>
              <a:moveTo>
                <a:pt x="164917" y="506155"/>
              </a:moveTo>
              <a:lnTo>
                <a:pt x="82458" y="506155"/>
              </a:lnTo>
              <a:lnTo>
                <a:pt x="82458" y="0"/>
              </a:lnTo>
              <a:lnTo>
                <a:pt x="0" y="0"/>
              </a:lnTo>
            </a:path>
          </a:pathLst>
        </a:custGeom>
        <a:noFill/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chemeClr val="tx1"/>
            </a:solidFill>
          </a:endParaRPr>
        </a:p>
      </dsp:txBody>
      <dsp:txXfrm>
        <a:off x="1282202" y="1371127"/>
        <a:ext cx="26617" cy="26617"/>
      </dsp:txXfrm>
    </dsp:sp>
    <dsp:sp modelId="{162CC6F3-B4D4-4318-9759-9B54A10AE5B3}">
      <dsp:nvSpPr>
        <dsp:cNvPr id="0" name=""/>
        <dsp:cNvSpPr/>
      </dsp:nvSpPr>
      <dsp:spPr>
        <a:xfrm>
          <a:off x="1211858" y="1637513"/>
          <a:ext cx="166110" cy="130094"/>
        </a:xfrm>
        <a:custGeom>
          <a:avLst/>
          <a:gdLst/>
          <a:ahLst/>
          <a:cxnLst/>
          <a:rect l="0" t="0" r="0" b="0"/>
          <a:pathLst>
            <a:path>
              <a:moveTo>
                <a:pt x="166110" y="0"/>
              </a:moveTo>
              <a:lnTo>
                <a:pt x="83055" y="0"/>
              </a:lnTo>
              <a:lnTo>
                <a:pt x="83055" y="130094"/>
              </a:lnTo>
              <a:lnTo>
                <a:pt x="0" y="130094"/>
              </a:lnTo>
            </a:path>
          </a:pathLst>
        </a:custGeom>
        <a:noFill/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chemeClr val="tx1"/>
            </a:solidFill>
          </a:endParaRPr>
        </a:p>
      </dsp:txBody>
      <dsp:txXfrm>
        <a:off x="1289639" y="1697285"/>
        <a:ext cx="10549" cy="10549"/>
      </dsp:txXfrm>
    </dsp:sp>
    <dsp:sp modelId="{2346840A-7089-4BAF-BB88-0672F2DC56B5}">
      <dsp:nvSpPr>
        <dsp:cNvPr id="0" name=""/>
        <dsp:cNvSpPr/>
      </dsp:nvSpPr>
      <dsp:spPr>
        <a:xfrm>
          <a:off x="1231390" y="248283"/>
          <a:ext cx="146578" cy="1389230"/>
        </a:xfrm>
        <a:custGeom>
          <a:avLst/>
          <a:gdLst/>
          <a:ahLst/>
          <a:cxnLst/>
          <a:rect l="0" t="0" r="0" b="0"/>
          <a:pathLst>
            <a:path>
              <a:moveTo>
                <a:pt x="146578" y="1389230"/>
              </a:moveTo>
              <a:lnTo>
                <a:pt x="73289" y="1389230"/>
              </a:lnTo>
              <a:lnTo>
                <a:pt x="73289" y="0"/>
              </a:lnTo>
              <a:lnTo>
                <a:pt x="0" y="0"/>
              </a:lnTo>
            </a:path>
          </a:pathLst>
        </a:custGeom>
        <a:noFill/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chemeClr val="tx1"/>
            </a:solidFill>
          </a:endParaRPr>
        </a:p>
      </dsp:txBody>
      <dsp:txXfrm>
        <a:off x="1269756" y="907974"/>
        <a:ext cx="69847" cy="69847"/>
      </dsp:txXfrm>
    </dsp:sp>
    <dsp:sp modelId="{DDFFE2FC-EFE9-491B-9935-B4AB4D3AD84A}">
      <dsp:nvSpPr>
        <dsp:cNvPr id="0" name=""/>
        <dsp:cNvSpPr/>
      </dsp:nvSpPr>
      <dsp:spPr>
        <a:xfrm>
          <a:off x="1210802" y="726454"/>
          <a:ext cx="167167" cy="911059"/>
        </a:xfrm>
        <a:custGeom>
          <a:avLst/>
          <a:gdLst/>
          <a:ahLst/>
          <a:cxnLst/>
          <a:rect l="0" t="0" r="0" b="0"/>
          <a:pathLst>
            <a:path>
              <a:moveTo>
                <a:pt x="167167" y="911059"/>
              </a:moveTo>
              <a:lnTo>
                <a:pt x="83583" y="911059"/>
              </a:lnTo>
              <a:lnTo>
                <a:pt x="83583" y="0"/>
              </a:lnTo>
              <a:lnTo>
                <a:pt x="0" y="0"/>
              </a:lnTo>
            </a:path>
          </a:pathLst>
        </a:custGeom>
        <a:noFill/>
        <a:ln w="25400" cap="rnd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500" kern="1200">
            <a:solidFill>
              <a:schemeClr val="tx1"/>
            </a:solidFill>
          </a:endParaRPr>
        </a:p>
      </dsp:txBody>
      <dsp:txXfrm>
        <a:off x="1271229" y="1158827"/>
        <a:ext cx="46313" cy="46313"/>
      </dsp:txXfrm>
    </dsp:sp>
    <dsp:sp modelId="{E3F20EF7-B2D8-4BC0-B45B-956C37AF89C1}">
      <dsp:nvSpPr>
        <dsp:cNvPr id="0" name=""/>
        <dsp:cNvSpPr/>
      </dsp:nvSpPr>
      <dsp:spPr>
        <a:xfrm rot="5400000">
          <a:off x="853885" y="1514580"/>
          <a:ext cx="1294033" cy="245866"/>
        </a:xfrm>
        <a:prstGeom prst="rect">
          <a:avLst/>
        </a:prstGeom>
        <a:solidFill>
          <a:srgbClr val="FF5050"/>
        </a:solidFill>
        <a:ln w="25400" cap="rnd" cmpd="sng" algn="ctr">
          <a:solidFill>
            <a:srgbClr val="FF5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>
              <a:solidFill>
                <a:schemeClr val="tx1"/>
              </a:solidFill>
            </a:rPr>
            <a:t>Ameaça </a:t>
          </a:r>
          <a:endParaRPr lang="de-DE" sz="1600" kern="1200" dirty="0">
            <a:solidFill>
              <a:schemeClr val="tx1"/>
            </a:solidFill>
          </a:endParaRPr>
        </a:p>
      </dsp:txBody>
      <dsp:txXfrm>
        <a:off x="853885" y="1514580"/>
        <a:ext cx="1294033" cy="245866"/>
      </dsp:txXfrm>
    </dsp:sp>
    <dsp:sp modelId="{F25FEBF0-4AAC-4D77-B31E-FBBA33DB1FFA}">
      <dsp:nvSpPr>
        <dsp:cNvPr id="0" name=""/>
        <dsp:cNvSpPr/>
      </dsp:nvSpPr>
      <dsp:spPr>
        <a:xfrm>
          <a:off x="102710" y="571231"/>
          <a:ext cx="1108091" cy="31044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chemeClr val="tx1"/>
              </a:solidFill>
            </a:rPr>
            <a:t>Fator contribuinte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chemeClr val="tx1"/>
              </a:solidFill>
            </a:rPr>
            <a:t>Especial A</a:t>
          </a:r>
          <a:endParaRPr lang="de-DE" sz="900" kern="1200" dirty="0">
            <a:solidFill>
              <a:schemeClr val="tx1"/>
            </a:solidFill>
          </a:endParaRPr>
        </a:p>
      </dsp:txBody>
      <dsp:txXfrm>
        <a:off x="102710" y="571231"/>
        <a:ext cx="1108091" cy="310445"/>
      </dsp:txXfrm>
    </dsp:sp>
    <dsp:sp modelId="{6E30DC50-5034-4FD2-A2C0-955818BEBC36}">
      <dsp:nvSpPr>
        <dsp:cNvPr id="0" name=""/>
        <dsp:cNvSpPr/>
      </dsp:nvSpPr>
      <dsp:spPr>
        <a:xfrm>
          <a:off x="16090" y="41694"/>
          <a:ext cx="1215299" cy="4131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chemeClr val="tx1"/>
              </a:solidFill>
            </a:rPr>
            <a:t>Fator contribuinte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chemeClr val="tx1"/>
              </a:solidFill>
            </a:rPr>
            <a:t>Geral A</a:t>
          </a:r>
          <a:endParaRPr lang="de-DE" sz="900" kern="1200" dirty="0">
            <a:solidFill>
              <a:schemeClr val="tx1"/>
            </a:solidFill>
          </a:endParaRPr>
        </a:p>
      </dsp:txBody>
      <dsp:txXfrm>
        <a:off x="16090" y="41694"/>
        <a:ext cx="1215299" cy="413178"/>
      </dsp:txXfrm>
    </dsp:sp>
    <dsp:sp modelId="{0591815D-C1F5-4665-8D08-0F5F0580CAFF}">
      <dsp:nvSpPr>
        <dsp:cNvPr id="0" name=""/>
        <dsp:cNvSpPr/>
      </dsp:nvSpPr>
      <dsp:spPr>
        <a:xfrm>
          <a:off x="25526" y="1561018"/>
          <a:ext cx="1186332" cy="41317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chemeClr val="tx1"/>
              </a:solidFill>
            </a:rPr>
            <a:t>Fator contribuinte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chemeClr val="tx1"/>
              </a:solidFill>
            </a:rPr>
            <a:t>Genal B</a:t>
          </a:r>
          <a:endParaRPr lang="de-DE" sz="900" kern="1200" dirty="0">
            <a:solidFill>
              <a:schemeClr val="tx1"/>
            </a:solidFill>
          </a:endParaRPr>
        </a:p>
      </dsp:txBody>
      <dsp:txXfrm>
        <a:off x="25526" y="1561018"/>
        <a:ext cx="1186332" cy="413178"/>
      </dsp:txXfrm>
    </dsp:sp>
    <dsp:sp modelId="{33264690-317C-4AB9-83D0-A11293E6927D}">
      <dsp:nvSpPr>
        <dsp:cNvPr id="0" name=""/>
        <dsp:cNvSpPr/>
      </dsp:nvSpPr>
      <dsp:spPr>
        <a:xfrm>
          <a:off x="100839" y="981299"/>
          <a:ext cx="1112212" cy="30011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chemeClr val="tx1"/>
              </a:solidFill>
            </a:rPr>
            <a:t>Fator contribuinte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chemeClr val="tx1"/>
              </a:solidFill>
            </a:rPr>
            <a:t>Especial A</a:t>
          </a:r>
          <a:endParaRPr lang="de-DE" sz="900" kern="1200" dirty="0">
            <a:solidFill>
              <a:schemeClr val="tx1"/>
            </a:solidFill>
          </a:endParaRPr>
        </a:p>
      </dsp:txBody>
      <dsp:txXfrm>
        <a:off x="100839" y="981299"/>
        <a:ext cx="1112212" cy="300116"/>
      </dsp:txXfrm>
    </dsp:sp>
    <dsp:sp modelId="{34DCA990-AF58-4639-9391-C7A174384586}">
      <dsp:nvSpPr>
        <dsp:cNvPr id="0" name=""/>
        <dsp:cNvSpPr/>
      </dsp:nvSpPr>
      <dsp:spPr>
        <a:xfrm>
          <a:off x="107823" y="2089604"/>
          <a:ext cx="1111518" cy="304660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chemeClr val="tx1"/>
              </a:solidFill>
            </a:rPr>
            <a:t>Fator contribuinte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chemeClr val="tx1"/>
              </a:solidFill>
            </a:rPr>
            <a:t>Especial B</a:t>
          </a:r>
          <a:endParaRPr lang="de-DE" sz="900" kern="1200" dirty="0">
            <a:solidFill>
              <a:schemeClr val="tx1"/>
            </a:solidFill>
          </a:endParaRPr>
        </a:p>
      </dsp:txBody>
      <dsp:txXfrm>
        <a:off x="107823" y="2089604"/>
        <a:ext cx="1111518" cy="304660"/>
      </dsp:txXfrm>
    </dsp:sp>
    <dsp:sp modelId="{143BA48A-1600-4BE6-8AED-E56D03373BB3}">
      <dsp:nvSpPr>
        <dsp:cNvPr id="0" name=""/>
        <dsp:cNvSpPr/>
      </dsp:nvSpPr>
      <dsp:spPr>
        <a:xfrm>
          <a:off x="107476" y="2506856"/>
          <a:ext cx="1112865" cy="310226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rnd" cmpd="sng" algn="ctr">
          <a:solidFill>
            <a:schemeClr val="accent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chemeClr val="tx1"/>
              </a:solidFill>
            </a:rPr>
            <a:t>Fator contribuinte</a:t>
          </a:r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kern="1200" dirty="0" smtClean="0">
              <a:solidFill>
                <a:schemeClr val="tx1"/>
              </a:solidFill>
            </a:rPr>
            <a:t>Especial B</a:t>
          </a:r>
          <a:endParaRPr lang="de-DE" sz="900" kern="1200" dirty="0">
            <a:solidFill>
              <a:schemeClr val="tx1"/>
            </a:solidFill>
          </a:endParaRPr>
        </a:p>
      </dsp:txBody>
      <dsp:txXfrm>
        <a:off x="107476" y="2506856"/>
        <a:ext cx="1112865" cy="3102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B439DE-6591-4B02-8E3E-FBF6366FE475}" type="datetimeFigureOut">
              <a:rPr lang="en-GB" smtClean="0"/>
              <a:t>25/05/2015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6BA57-BE3A-48B8-8D6B-12A7584992DD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251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6BA57-BE3A-48B8-8D6B-12A7584992D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910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27B27-19F4-4D0F-8FB5-6942C5E7B4B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8652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Graphiken</a:t>
            </a:r>
            <a:r>
              <a:rPr lang="en-GB" dirty="0" smtClean="0"/>
              <a:t> </a:t>
            </a:r>
            <a:r>
              <a:rPr lang="en-GB" dirty="0" err="1" smtClean="0"/>
              <a:t>adaptiert</a:t>
            </a:r>
            <a:r>
              <a:rPr lang="en-GB" dirty="0" smtClean="0"/>
              <a:t>: http://www.consultants-on-line.com/default.asp?contentID=25 </a:t>
            </a:r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66BA57-BE3A-48B8-8D6B-12A7584992D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452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upload.wikimedia.org/wikipedia/commons/e/ef/Thumbs_up_font_awesome.svg" TargetMode="External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8. Organise, revise and complete the systemic conceptual model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56792"/>
            <a:ext cx="375215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204864"/>
            <a:ext cx="3752156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220072" y="1556792"/>
            <a:ext cx="375374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220072" y="2204864"/>
            <a:ext cx="3753743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8. Organise, revise and complete the systemic conceptual model</a:t>
            </a:r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8. Organise, revise and complete the systemic conceptual model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8. Organise, revise and complete the systemic conceptual model</a:t>
            </a:r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412776"/>
            <a:ext cx="5111750" cy="4713387"/>
          </a:xfrm>
        </p:spPr>
        <p:txBody>
          <a:bodyPr/>
          <a:lstStyle>
            <a:lvl1pPr>
              <a:defRPr sz="2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>
            <a:normAutofit/>
          </a:bodyPr>
          <a:lstStyle>
            <a:lvl1pPr marL="0" indent="0"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8. Organise, revise and complete the systemic conceptual model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8. Organise, revise and complete the systemic conceptual model</a:t>
            </a: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8. Organise, revise and complete the systemic conceptual model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8. Organise, revise and complete the systemic conceptual model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8. Organise, revise and complete the systemic conceptual model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pPr/>
              <a:t>‹nº›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8. Organise, revise and complete the systemic conceptual model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7" name="Textfeld 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9" name="Ellipse 8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rapezoid 9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Bogen 10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3" name="Form 12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Form 13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Form 14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pic>
        <p:nvPicPr>
          <p:cNvPr id="16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8. Organise, revise and complete the systemic conceptual model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uppieren 1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19" name="Form 1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Form 2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22" name="Textfeld 2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7" name="Gruppieren 26"/>
          <p:cNvGrpSpPr/>
          <p:nvPr/>
        </p:nvGrpSpPr>
        <p:grpSpPr>
          <a:xfrm>
            <a:off x="355931" y="1748812"/>
            <a:ext cx="377333" cy="327345"/>
            <a:chOff x="252905" y="1778908"/>
            <a:chExt cx="377333" cy="327345"/>
          </a:xfrm>
          <a:noFill/>
        </p:grpSpPr>
        <p:sp>
          <p:nvSpPr>
            <p:cNvPr id="28" name="Ellipse 27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Trapezoid 28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tx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ogen 29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8. Organise, revise and complete the systemic conceptual model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Textfeld 16"/>
          <p:cNvSpPr txBox="1"/>
          <p:nvPr/>
        </p:nvSpPr>
        <p:spPr>
          <a:xfrm>
            <a:off x="256027" y="2642543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8. Organise, revise and complete the systemic conceptual model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pPr/>
              <a:t>‹nº›</a:t>
            </a:fld>
            <a:endParaRPr lang="en-GB" dirty="0"/>
          </a:p>
        </p:txBody>
      </p:sp>
      <p:pic>
        <p:nvPicPr>
          <p:cNvPr id="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14" y="5222728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uppieren 16"/>
          <p:cNvGrpSpPr/>
          <p:nvPr/>
        </p:nvGrpSpPr>
        <p:grpSpPr>
          <a:xfrm>
            <a:off x="339734" y="4018502"/>
            <a:ext cx="396070" cy="435203"/>
            <a:chOff x="201399" y="4006186"/>
            <a:chExt cx="396070" cy="435203"/>
          </a:xfrm>
          <a:noFill/>
        </p:grpSpPr>
        <p:sp>
          <p:nvSpPr>
            <p:cNvPr id="18" name="Form 17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Form 18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orm 19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8. Organise, revise and complete the systemic conceptual model</a:t>
            </a:r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pPr/>
              <a:t>‹nº›</a:t>
            </a:fld>
            <a:endParaRPr lang="en-GB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346563" y="4017581"/>
            <a:ext cx="396070" cy="435203"/>
            <a:chOff x="201399" y="4006186"/>
            <a:chExt cx="396070" cy="435203"/>
          </a:xfrm>
          <a:noFill/>
        </p:grpSpPr>
        <p:sp>
          <p:nvSpPr>
            <p:cNvPr id="9" name="Form 8"/>
            <p:cNvSpPr/>
            <p:nvPr/>
          </p:nvSpPr>
          <p:spPr>
            <a:xfrm>
              <a:off x="347080" y="4191000"/>
              <a:ext cx="250389" cy="250389"/>
            </a:xfrm>
            <a:prstGeom prst="gear9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Form 9"/>
            <p:cNvSpPr/>
            <p:nvPr/>
          </p:nvSpPr>
          <p:spPr>
            <a:xfrm>
              <a:off x="201399" y="4131817"/>
              <a:ext cx="182101" cy="182101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orm 10"/>
            <p:cNvSpPr/>
            <p:nvPr/>
          </p:nvSpPr>
          <p:spPr>
            <a:xfrm rot="20700000">
              <a:off x="303394" y="4006186"/>
              <a:ext cx="178422" cy="178422"/>
            </a:xfrm>
            <a:prstGeom prst="gear6">
              <a:avLst/>
            </a:prstGeom>
            <a:grpFill/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hemeClr val="dk2">
                <a:hueOff val="0"/>
                <a:satOff val="0"/>
                <a:lumOff val="0"/>
                <a:alphaOff val="0"/>
              </a:schemeClr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</p:grpSp>
      <p:sp>
        <p:nvSpPr>
          <p:cNvPr id="12" name="Textfeld 11"/>
          <p:cNvSpPr txBox="1"/>
          <p:nvPr/>
        </p:nvSpPr>
        <p:spPr>
          <a:xfrm>
            <a:off x="258274" y="2642542"/>
            <a:ext cx="577142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4400" b="1" dirty="0" smtClean="0">
                <a:solidFill>
                  <a:schemeClr val="bg1">
                    <a:lumMod val="85000"/>
                  </a:schemeClr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GB" sz="4400" b="1" dirty="0">
              <a:solidFill>
                <a:schemeClr val="bg1">
                  <a:lumMod val="8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pieren 12"/>
          <p:cNvGrpSpPr/>
          <p:nvPr/>
        </p:nvGrpSpPr>
        <p:grpSpPr>
          <a:xfrm>
            <a:off x="353722" y="1744044"/>
            <a:ext cx="377333" cy="327345"/>
            <a:chOff x="252905" y="1778908"/>
            <a:chExt cx="377333" cy="327345"/>
          </a:xfrm>
        </p:grpSpPr>
        <p:sp>
          <p:nvSpPr>
            <p:cNvPr id="14" name="Ellipse 13"/>
            <p:cNvSpPr/>
            <p:nvPr/>
          </p:nvSpPr>
          <p:spPr>
            <a:xfrm rot="21240482">
              <a:off x="373977" y="1778908"/>
              <a:ext cx="256261" cy="256261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5" name="Trapezoid 14"/>
            <p:cNvSpPr/>
            <p:nvPr/>
          </p:nvSpPr>
          <p:spPr>
            <a:xfrm rot="2832241" flipH="1">
              <a:off x="316036" y="1981034"/>
              <a:ext cx="62088" cy="188350"/>
            </a:xfrm>
            <a:prstGeom prst="trapezoid">
              <a:avLst/>
            </a:prstGeom>
            <a:solidFill>
              <a:schemeClr val="bg1">
                <a:lumMod val="75000"/>
                <a:alpha val="50000"/>
              </a:schemeClr>
            </a:solidFill>
            <a:ln w="3175"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sp>
          <p:nvSpPr>
            <p:cNvPr id="16" name="Bogen 15"/>
            <p:cNvSpPr/>
            <p:nvPr/>
          </p:nvSpPr>
          <p:spPr>
            <a:xfrm rot="490939" flipV="1">
              <a:off x="386640" y="1906997"/>
              <a:ext cx="179092" cy="97445"/>
            </a:xfrm>
            <a:prstGeom prst="arc">
              <a:avLst/>
            </a:prstGeom>
            <a:solidFill>
              <a:schemeClr val="bg1"/>
            </a:solidFill>
            <a:ln>
              <a:solidFill>
                <a:schemeClr val="bg1">
                  <a:lumMod val="75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7" name="Picture 17" descr="File:Thumbs up font awesome.sv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574" y="5219551"/>
            <a:ext cx="432048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058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8. Organise, revise and complete the systemic conceptual model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1187624" y="1628800"/>
            <a:ext cx="381642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48064" y="1628800"/>
            <a:ext cx="3894584" cy="4525963"/>
          </a:xfrm>
        </p:spPr>
        <p:txBody>
          <a:bodyPr/>
          <a:lstStyle>
            <a:lvl1pPr>
              <a:defRPr sz="22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8. Organise, revise and complete the systemic conceptual model</a:t>
            </a:r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27" b="11662"/>
          <a:stretch/>
        </p:blipFill>
        <p:spPr bwMode="auto">
          <a:xfrm rot="10800000">
            <a:off x="-11929" y="-1"/>
            <a:ext cx="915592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hteck 17"/>
          <p:cNvSpPr/>
          <p:nvPr/>
        </p:nvSpPr>
        <p:spPr>
          <a:xfrm>
            <a:off x="-11928" y="7289"/>
            <a:ext cx="9161722" cy="6858000"/>
          </a:xfrm>
          <a:prstGeom prst="rect">
            <a:avLst/>
          </a:prstGeom>
          <a:solidFill>
            <a:srgbClr val="FFFFF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C:\Users\cle483\Desktop\Centre for Econics\Logo centre.bmp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5343"/>
            <a:ext cx="1295400" cy="91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C:\Users\cle483\Desktop\Centre for Econics\Logo MARISCO.jpg"/>
          <p:cNvPicPr>
            <a:picLocks noChangeAspect="1" noChangeArrowheads="1"/>
          </p:cNvPicPr>
          <p:nvPr/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1718" y="342900"/>
            <a:ext cx="1172281" cy="911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1929" y="-1"/>
            <a:ext cx="9161721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600200"/>
            <a:ext cx="742716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08520" y="6515100"/>
            <a:ext cx="9258313" cy="350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-11927" y="6515100"/>
            <a:ext cx="551480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F6F19732-EAC2-430F-B6D2-FE5EC5A9E394}" type="slidenum">
              <a:rPr lang="en-GB" smtClean="0"/>
              <a:pPr/>
              <a:t>‹nº›</a:t>
            </a:fld>
            <a:endParaRPr lang="en-GB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115616" y="6515100"/>
            <a:ext cx="1080120" cy="3501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779912" y="6515100"/>
            <a:ext cx="5364087" cy="3429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8. Organise, revise and complete the systemic conceptual model</a:t>
            </a:r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microsoft.com/office/2007/relationships/diagramDrawing" Target="../diagrams/drawing3.xml"/><Relationship Id="rId3" Type="http://schemas.openxmlformats.org/officeDocument/2006/relationships/hyperlink" Target="http://www.iucnredlist.org/documents/Salafsky_et_al._2008_Unified_Classifications_of_Threats_and_Actions.pdf" TargetMode="External"/><Relationship Id="rId7" Type="http://schemas.openxmlformats.org/officeDocument/2006/relationships/diagramColors" Target="../diagrams/colors2.xml"/><Relationship Id="rId12" Type="http://schemas.openxmlformats.org/officeDocument/2006/relationships/diagramColors" Target="../diagrams/colors3.xml"/><Relationship Id="rId2" Type="http://schemas.openxmlformats.org/officeDocument/2006/relationships/hyperlink" Target="http://www.iucnredlist.org/documents/June_2012_Guidance_Threats_Classification_Scheme.pdf" TargetMode="Externa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11" Type="http://schemas.openxmlformats.org/officeDocument/2006/relationships/diagramQuickStyle" Target="../diagrams/quickStyle3.xml"/><Relationship Id="rId5" Type="http://schemas.openxmlformats.org/officeDocument/2006/relationships/diagramLayout" Target="../diagrams/layout2.xml"/><Relationship Id="rId10" Type="http://schemas.openxmlformats.org/officeDocument/2006/relationships/diagramLayout" Target="../diagrams/layout3.xml"/><Relationship Id="rId4" Type="http://schemas.openxmlformats.org/officeDocument/2006/relationships/diagramData" Target="../diagrams/data2.xml"/><Relationship Id="rId9" Type="http://schemas.openxmlformats.org/officeDocument/2006/relationships/diagramData" Target="../diagrams/data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973374"/>
            <a:ext cx="9144000" cy="1927759"/>
          </a:xfrm>
        </p:spPr>
        <p:txBody>
          <a:bodyPr>
            <a:normAutofit/>
          </a:bodyPr>
          <a:lstStyle/>
          <a:p>
            <a:r>
              <a:rPr lang="pt-BR" dirty="0"/>
              <a:t>Organize, revise e complete o modelo conceitual sistêmico</a:t>
            </a:r>
            <a:endParaRPr lang="de-DE" dirty="0"/>
          </a:p>
        </p:txBody>
      </p:sp>
      <p:pic>
        <p:nvPicPr>
          <p:cNvPr id="1027" name="Picture 3" descr="F:\Fotos_MARISCO Workshops + EDA\Georgien\von Pierre\MARISCO LAke Lopota Georgien ( 9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451" y="2584827"/>
            <a:ext cx="3696346" cy="2464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757158" y="5061288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2014</a:t>
            </a:r>
            <a:endParaRPr lang="en-GB" sz="800" dirty="0"/>
          </a:p>
        </p:txBody>
      </p:sp>
      <p:sp>
        <p:nvSpPr>
          <p:cNvPr id="7" name="Untertitel 19"/>
          <p:cNvSpPr>
            <a:spLocks noGrp="1"/>
          </p:cNvSpPr>
          <p:nvPr>
            <p:ph type="subTitle" idx="1"/>
          </p:nvPr>
        </p:nvSpPr>
        <p:spPr>
          <a:xfrm>
            <a:off x="-36512" y="5085184"/>
            <a:ext cx="9144000" cy="1392560"/>
          </a:xfrm>
        </p:spPr>
        <p:txBody>
          <a:bodyPr/>
          <a:lstStyle/>
          <a:p>
            <a:r>
              <a:rPr lang="en-GB" dirty="0" err="1" smtClean="0">
                <a:solidFill>
                  <a:schemeClr val="tx1"/>
                </a:solidFill>
              </a:rPr>
              <a:t>Fase</a:t>
            </a:r>
            <a:r>
              <a:rPr lang="en-GB" dirty="0" smtClean="0">
                <a:solidFill>
                  <a:schemeClr val="tx1"/>
                </a:solidFill>
              </a:rPr>
              <a:t> II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Análise sistêmica de vulnerabilidade e risco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>
                <a:solidFill>
                  <a:schemeClr val="tx1"/>
                </a:solidFill>
              </a:rPr>
              <a:t>Passo</a:t>
            </a:r>
            <a:r>
              <a:rPr lang="en-US" dirty="0" smtClean="0">
                <a:solidFill>
                  <a:schemeClr val="tx1"/>
                </a:solidFill>
              </a:rPr>
              <a:t> 8</a:t>
            </a:r>
            <a:endParaRPr lang="en-GB" dirty="0" smtClean="0">
              <a:solidFill>
                <a:schemeClr val="tx1"/>
              </a:solidFill>
            </a:endParaRP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21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07103" y="1623377"/>
            <a:ext cx="7427167" cy="4525963"/>
          </a:xfrm>
        </p:spPr>
        <p:txBody>
          <a:bodyPr>
            <a:noAutofit/>
          </a:bodyPr>
          <a:lstStyle/>
          <a:p>
            <a:r>
              <a:rPr lang="pt-BR" dirty="0"/>
              <a:t>Agrupamento dos fatores contribuintes de acordo com os domínios </a:t>
            </a:r>
            <a:r>
              <a:rPr lang="pt-BR" dirty="0" smtClean="0"/>
              <a:t>temáticos</a:t>
            </a:r>
            <a:r>
              <a:rPr lang="en-GB" dirty="0" smtClean="0"/>
              <a:t>:</a:t>
            </a:r>
          </a:p>
          <a:p>
            <a:pPr marL="449263" indent="-187325">
              <a:buFont typeface="Symbol" panose="05050102010706020507" pitchFamily="18" charset="2"/>
              <a:buChar char="-"/>
            </a:pPr>
            <a:r>
              <a:rPr lang="pt-BR" dirty="0" smtClean="0"/>
              <a:t>Fatores </a:t>
            </a:r>
            <a:r>
              <a:rPr lang="pt-BR" dirty="0"/>
              <a:t>biofísicos</a:t>
            </a:r>
            <a:endParaRPr lang="de-DE" dirty="0"/>
          </a:p>
          <a:p>
            <a:pPr marL="449263" indent="-173038">
              <a:buFont typeface="Symbol" panose="05050102010706020507" pitchFamily="18" charset="2"/>
              <a:buChar char="-"/>
            </a:pPr>
            <a:r>
              <a:rPr lang="pt-BR" dirty="0"/>
              <a:t>Fatores socioeconômicos</a:t>
            </a:r>
            <a:endParaRPr lang="de-DE" dirty="0"/>
          </a:p>
          <a:p>
            <a:pPr marL="449263" indent="-173038">
              <a:buFont typeface="Symbol" panose="05050102010706020507" pitchFamily="18" charset="2"/>
              <a:buChar char="-"/>
            </a:pPr>
            <a:r>
              <a:rPr lang="pt-BR" dirty="0"/>
              <a:t>Fatores políticos</a:t>
            </a:r>
            <a:endParaRPr lang="de-DE" dirty="0"/>
          </a:p>
          <a:p>
            <a:pPr marL="449263" indent="-173038">
              <a:buFont typeface="Symbol" panose="05050102010706020507" pitchFamily="18" charset="2"/>
              <a:buChar char="-"/>
            </a:pPr>
            <a:r>
              <a:rPr lang="pt-BR" dirty="0"/>
              <a:t>Fatores institucionais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10</a:t>
            </a:fld>
            <a:endParaRPr lang="en-GB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1107103" y="3754004"/>
            <a:ext cx="3251537" cy="167548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just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just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just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just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just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ClrTx/>
              <a:buSzPct val="9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Concorde com títulos </a:t>
            </a:r>
            <a:r>
              <a:rPr lang="pt-BR" sz="2000" dirty="0" smtClean="0">
                <a:solidFill>
                  <a:schemeClr val="tx1"/>
                </a:solidFill>
              </a:rPr>
              <a:t>apropriados (ex</a:t>
            </a:r>
            <a:r>
              <a:rPr lang="pt-BR" sz="2000" dirty="0">
                <a:solidFill>
                  <a:schemeClr val="tx1"/>
                </a:solidFill>
              </a:rPr>
              <a:t>. infraestrutura de trânsito, criminalidade, </a:t>
            </a:r>
            <a:r>
              <a:rPr lang="pt-BR" sz="2000" dirty="0" smtClean="0">
                <a:solidFill>
                  <a:schemeClr val="tx1"/>
                </a:solidFill>
              </a:rPr>
              <a:t>corrupção, </a:t>
            </a:r>
            <a:r>
              <a:rPr lang="pt-BR" sz="2000" dirty="0">
                <a:solidFill>
                  <a:schemeClr val="tx1"/>
                </a:solidFill>
              </a:rPr>
              <a:t>governança e demografia</a:t>
            </a:r>
            <a:r>
              <a:rPr lang="pt-BR" sz="2000" dirty="0" smtClean="0">
                <a:solidFill>
                  <a:schemeClr val="tx1"/>
                </a:solidFill>
              </a:rPr>
              <a:t>)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107103" y="5364373"/>
            <a:ext cx="7894339" cy="7849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274320" algn="just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just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just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just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just" defTabSz="9144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  <a:p>
            <a:pPr>
              <a:buClrTx/>
              <a:buSzPct val="100000"/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chemeClr val="tx1"/>
                </a:solidFill>
              </a:rPr>
              <a:t>Se um grupo não está representado no modelo, reflita criticamente </a:t>
            </a:r>
            <a:endParaRPr lang="de-DE" sz="2000" dirty="0">
              <a:solidFill>
                <a:schemeClr val="tx1"/>
              </a:solidFill>
            </a:endParaRPr>
          </a:p>
          <a:p>
            <a:pPr lvl="1">
              <a:buClrTx/>
              <a:buSzPct val="100000"/>
              <a:buFont typeface="Arial" panose="020B0604020202020204" pitchFamily="34" charset="0"/>
              <a:buChar char="•"/>
            </a:pPr>
            <a:endParaRPr lang="en-GB" sz="2000" dirty="0" smtClean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447139" y="5554872"/>
            <a:ext cx="12612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pt-BR" dirty="0"/>
              <a:t>Organize, revise e complete o modelo conceitual sistêmico</a:t>
            </a:r>
            <a:endParaRPr lang="de-DE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/>
          <a:lstStyle/>
          <a:p>
            <a:pPr marL="0" indent="0"/>
            <a:r>
              <a:rPr lang="pt-BR" sz="2800" dirty="0"/>
              <a:t>Como o modelo conceitual sistêmico é organizado, revisado e completado?</a:t>
            </a:r>
            <a:endParaRPr lang="de-DE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03" y="2087441"/>
            <a:ext cx="4459839" cy="3276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09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2800" dirty="0"/>
              <a:t>Como o modelo conceitual sistêmico é organizado, revisado e completado?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11</a:t>
            </a:fld>
            <a:endParaRPr lang="en-GB"/>
          </a:p>
        </p:txBody>
      </p:sp>
      <p:sp>
        <p:nvSpPr>
          <p:cNvPr id="8" name="Textfeld 7"/>
          <p:cNvSpPr txBox="1"/>
          <p:nvPr/>
        </p:nvSpPr>
        <p:spPr>
          <a:xfrm>
            <a:off x="1266826" y="6331555"/>
            <a:ext cx="126126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CEEM 2014</a:t>
            </a:r>
            <a:endParaRPr lang="en-GB" sz="800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pt-BR" dirty="0"/>
              <a:t>Organize, revise e complete o modelo conceitual sistêmico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826" y="2026581"/>
            <a:ext cx="7246553" cy="4304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tângulo 11"/>
          <p:cNvSpPr/>
          <p:nvPr/>
        </p:nvSpPr>
        <p:spPr>
          <a:xfrm>
            <a:off x="1266826" y="1424915"/>
            <a:ext cx="3182344" cy="44031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Fatores contribuintes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890102" y="1421244"/>
            <a:ext cx="1450340" cy="440319"/>
          </a:xfrm>
          <a:prstGeom prst="rec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Ameaças</a:t>
            </a:r>
            <a:endParaRPr lang="de-DE" sz="1600" b="1" dirty="0">
              <a:solidFill>
                <a:schemeClr val="tx1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6847500" y="1421243"/>
            <a:ext cx="1450340" cy="440319"/>
          </a:xfrm>
          <a:prstGeom prst="rect">
            <a:avLst/>
          </a:prstGeom>
          <a:solidFill>
            <a:srgbClr val="CC99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schemeClr val="tx1"/>
                </a:solidFill>
              </a:rPr>
              <a:t>Estresses</a:t>
            </a:r>
            <a:endParaRPr lang="de-DE" sz="1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As cadeias de fatores podem ser </a:t>
            </a:r>
            <a:r>
              <a:rPr lang="pt-BR" dirty="0" smtClean="0"/>
              <a:t>movimentados, </a:t>
            </a:r>
            <a:r>
              <a:rPr lang="pt-BR" dirty="0"/>
              <a:t>se necessário, mas a lógica </a:t>
            </a:r>
            <a:r>
              <a:rPr lang="pt-BR" dirty="0" smtClean="0"/>
              <a:t>causa-e-efeito </a:t>
            </a:r>
            <a:r>
              <a:rPr lang="pt-BR" dirty="0"/>
              <a:t>é mantido.</a:t>
            </a:r>
            <a:endParaRPr lang="de-DE" dirty="0"/>
          </a:p>
          <a:p>
            <a:r>
              <a:rPr lang="pt-BR" dirty="0"/>
              <a:t>Remova fatores duplos</a:t>
            </a:r>
            <a:endParaRPr lang="de-DE" dirty="0"/>
          </a:p>
          <a:p>
            <a:r>
              <a:rPr lang="pt-BR" dirty="0"/>
              <a:t>Inclua fatores em falta</a:t>
            </a:r>
            <a:endParaRPr lang="de-DE" dirty="0"/>
          </a:p>
          <a:p>
            <a:r>
              <a:rPr lang="pt-BR" dirty="0"/>
              <a:t>Os domínios institucionais precisam de atenção especial:</a:t>
            </a:r>
            <a:endParaRPr lang="de-DE" dirty="0"/>
          </a:p>
          <a:p>
            <a:pPr marL="806450">
              <a:buFont typeface="Courier New" panose="02070309020205020404" pitchFamily="49" charset="0"/>
              <a:buChar char="o"/>
            </a:pPr>
            <a:r>
              <a:rPr lang="pt-BR" dirty="0"/>
              <a:t>Muitos dos fatores que afetam a biodiversidade são provavelmente relacionados de volta para as atividades dos organismos empregando os participantes </a:t>
            </a:r>
            <a:r>
              <a:rPr lang="pt-BR" dirty="0">
                <a:sym typeface="Wingdings"/>
              </a:rPr>
              <a:t></a:t>
            </a:r>
            <a:r>
              <a:rPr lang="pt-BR" dirty="0"/>
              <a:t> mostrarem as contribuições inocentes para a vulnerabilidade do objeto de biodiversidade</a:t>
            </a:r>
            <a:endParaRPr lang="de-DE" dirty="0"/>
          </a:p>
          <a:p>
            <a:pPr marL="804863" indent="-354013">
              <a:buFont typeface="Courier New" panose="02070309020205020404" pitchFamily="49" charset="0"/>
              <a:buChar char="o"/>
            </a:pPr>
            <a:r>
              <a:rPr lang="pt-BR" dirty="0"/>
              <a:t>Considerar as fraquezas institucionais (ex. recursos cortados, conflitos com outros atores) que estão para serem tratados como fatores contribuintes para ameaças. </a:t>
            </a:r>
            <a:endParaRPr lang="de-DE" dirty="0"/>
          </a:p>
          <a:p>
            <a:pPr marL="793750">
              <a:buFont typeface="Courier New" panose="02070309020205020404" pitchFamily="49" charset="0"/>
              <a:buChar char="o"/>
            </a:pPr>
            <a:r>
              <a:rPr lang="pt-BR" dirty="0"/>
              <a:t>As ferramentas como a análise </a:t>
            </a:r>
            <a:r>
              <a:rPr lang="pt-BR" dirty="0" smtClean="0"/>
              <a:t>SWOT (FOFA) </a:t>
            </a:r>
            <a:r>
              <a:rPr lang="pt-BR" dirty="0"/>
              <a:t>são recomendadas aqui a fim de identificar as fraquezas, etc. </a:t>
            </a:r>
            <a:endParaRPr lang="de-DE" dirty="0"/>
          </a:p>
          <a:p>
            <a:pPr algn="just"/>
            <a:endParaRPr lang="en-GB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12</a:t>
            </a:fld>
            <a:endParaRPr lang="en-GB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pt-BR" dirty="0"/>
              <a:t>Organize, revise e complete o modelo conceitual sistêmico</a:t>
            </a:r>
            <a:endParaRPr lang="de-DE" dirty="0"/>
          </a:p>
        </p:txBody>
      </p:sp>
      <p:sp>
        <p:nvSpPr>
          <p:cNvPr id="8" name="Titel 3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/>
          <a:lstStyle/>
          <a:p>
            <a:r>
              <a:rPr lang="pt-BR" sz="2800" dirty="0"/>
              <a:t>Como o modelo conceitual sistêmico é organizado, revisado e completado?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567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 dirty="0" err="1" smtClean="0"/>
              <a:t>Análise</a:t>
            </a:r>
            <a:r>
              <a:rPr lang="en-GB" b="0" dirty="0" smtClean="0"/>
              <a:t> SWOT</a:t>
            </a:r>
            <a:r>
              <a:rPr lang="en-GB" b="0" dirty="0"/>
              <a:t> </a:t>
            </a:r>
            <a:r>
              <a:rPr lang="en-GB" b="0" dirty="0" smtClean="0"/>
              <a:t>(FOFA)</a:t>
            </a:r>
            <a:endParaRPr lang="en-GB" b="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3" y="1600200"/>
            <a:ext cx="7335727" cy="4525963"/>
          </a:xfrm>
        </p:spPr>
        <p:txBody>
          <a:bodyPr>
            <a:normAutofit lnSpcReduction="10000"/>
          </a:bodyPr>
          <a:lstStyle/>
          <a:p>
            <a:r>
              <a:rPr lang="pt-BR" dirty="0"/>
              <a:t>Ferramenta para identificar o contexto pessoal ou empresarial, vantagens e desvantagens</a:t>
            </a:r>
            <a:endParaRPr lang="de-DE" dirty="0"/>
          </a:p>
          <a:p>
            <a:pPr marL="0" indent="0">
              <a:buNone/>
            </a:pPr>
            <a:r>
              <a:rPr lang="pt-BR" dirty="0"/>
              <a:t>Considere :</a:t>
            </a:r>
            <a:endParaRPr lang="de-DE" dirty="0"/>
          </a:p>
          <a:p>
            <a:pPr marL="627063" indent="-271463">
              <a:buFont typeface="Symbol" panose="05050102010706020507" pitchFamily="18" charset="2"/>
              <a:buChar char="-"/>
            </a:pPr>
            <a:r>
              <a:rPr lang="pt-BR" dirty="0"/>
              <a:t>Força  </a:t>
            </a:r>
            <a:endParaRPr lang="de-DE" dirty="0"/>
          </a:p>
          <a:p>
            <a:pPr marL="627063" indent="-271463">
              <a:buFont typeface="Symbol" panose="05050102010706020507" pitchFamily="18" charset="2"/>
              <a:buChar char="-"/>
            </a:pPr>
            <a:r>
              <a:rPr lang="pt-BR" dirty="0"/>
              <a:t>Fraqueza</a:t>
            </a:r>
            <a:endParaRPr lang="de-DE" dirty="0"/>
          </a:p>
          <a:p>
            <a:pPr marL="627063" indent="-271463">
              <a:buFont typeface="Symbol" panose="05050102010706020507" pitchFamily="18" charset="2"/>
              <a:buChar char="-"/>
            </a:pPr>
            <a:r>
              <a:rPr lang="pt-BR" dirty="0"/>
              <a:t>Oportunidade</a:t>
            </a:r>
            <a:endParaRPr lang="de-DE" dirty="0"/>
          </a:p>
          <a:p>
            <a:pPr marL="627063" indent="-271463">
              <a:buFont typeface="Symbol" panose="05050102010706020507" pitchFamily="18" charset="2"/>
              <a:buChar char="-"/>
            </a:pPr>
            <a:r>
              <a:rPr lang="pt-BR" dirty="0" smtClean="0"/>
              <a:t>Ameaça</a:t>
            </a:r>
          </a:p>
          <a:p>
            <a:pPr marL="355600" indent="0">
              <a:buNone/>
            </a:pPr>
            <a:endParaRPr lang="de-DE" dirty="0"/>
          </a:p>
          <a:p>
            <a:r>
              <a:rPr lang="pt-BR" dirty="0"/>
              <a:t>Autoanálise a fim de fazer </a:t>
            </a:r>
            <a:r>
              <a:rPr lang="pt-BR" dirty="0" smtClean="0"/>
              <a:t>decisões       </a:t>
            </a:r>
            <a:r>
              <a:rPr lang="pt-BR" dirty="0"/>
              <a:t>e agir </a:t>
            </a:r>
            <a:r>
              <a:rPr lang="pt-BR" dirty="0" err="1"/>
              <a:t>estruturadamente</a:t>
            </a:r>
            <a:r>
              <a:rPr lang="pt-BR" dirty="0"/>
              <a:t> </a:t>
            </a:r>
            <a:r>
              <a:rPr lang="pt-BR" dirty="0" smtClean="0"/>
              <a:t>com </a:t>
            </a:r>
            <a:r>
              <a:rPr lang="pt-BR" dirty="0"/>
              <a:t>determinação </a:t>
            </a:r>
            <a:endParaRPr lang="de-DE" dirty="0"/>
          </a:p>
          <a:p>
            <a:r>
              <a:rPr lang="pt-BR" dirty="0"/>
              <a:t>Mantenha o caminho para </a:t>
            </a:r>
            <a:r>
              <a:rPr lang="pt-BR" dirty="0" smtClean="0"/>
              <a:t>o     </a:t>
            </a:r>
          </a:p>
          <a:p>
            <a:pPr marL="355600" indent="0">
              <a:buNone/>
            </a:pPr>
            <a:r>
              <a:rPr lang="pt-BR" dirty="0" smtClean="0"/>
              <a:t>objetivo e as </a:t>
            </a:r>
            <a:r>
              <a:rPr lang="pt-BR" dirty="0"/>
              <a:t>possibilidades </a:t>
            </a:r>
            <a:r>
              <a:rPr lang="pt-BR" dirty="0" smtClean="0"/>
              <a:t>para</a:t>
            </a:r>
          </a:p>
          <a:p>
            <a:pPr marL="355600" indent="0">
              <a:buNone/>
            </a:pPr>
            <a:r>
              <a:rPr lang="pt-BR" dirty="0" smtClean="0"/>
              <a:t>alcançá-lo 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13</a:t>
            </a:fld>
            <a:endParaRPr lang="en-GB"/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336611"/>
              </p:ext>
            </p:extLst>
          </p:nvPr>
        </p:nvGraphicFramePr>
        <p:xfrm>
          <a:off x="5433060" y="2684781"/>
          <a:ext cx="3550920" cy="291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5460"/>
                <a:gridCol w="1775460"/>
              </a:tblGrid>
              <a:tr h="998306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orça</a:t>
                      </a: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Coisas que você é bom em</a:t>
                      </a:r>
                      <a:endParaRPr lang="de-DE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Symbol" panose="05050102010706020507" pitchFamily="18" charset="2"/>
                        <a:buChar char="-"/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Experiências, conhecimento</a:t>
                      </a:r>
                      <a:endParaRPr lang="de-DE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28600" indent="-228600">
                        <a:buFont typeface="Symbol" panose="05050102010706020507" pitchFamily="18" charset="2"/>
                        <a:buChar char="-"/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Características únicas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raqueza</a:t>
                      </a:r>
                    </a:p>
                    <a:p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de-DE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Coisas que você precisa melhorar</a:t>
                      </a:r>
                      <a:endParaRPr lang="de-DE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Falhas em habilidades e conhecimento</a:t>
                      </a:r>
                      <a:endParaRPr lang="de-DE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Questões financeiras</a:t>
                      </a:r>
                      <a:endParaRPr lang="de-DE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Liderança e questões de manejo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132753"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portunidade</a:t>
                      </a: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Alianças estratégicas</a:t>
                      </a:r>
                      <a:endParaRPr lang="de-DE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Criatividade</a:t>
                      </a:r>
                      <a:endParaRPr lang="de-DE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Entradas em novos campos</a:t>
                      </a:r>
                      <a:endParaRPr lang="de-DE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Redução de custo 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pt-BR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meaça </a:t>
                      </a:r>
                      <a:endParaRPr lang="de-DE" sz="1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Mudanças no meio ambiente</a:t>
                      </a:r>
                      <a:endParaRPr lang="de-DE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Recursos em falta</a:t>
                      </a:r>
                      <a:endParaRPr lang="de-DE" sz="11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Symbol" panose="05050102010706020507" pitchFamily="18" charset="2"/>
                        <a:buChar char="-"/>
                      </a:pPr>
                      <a:r>
                        <a:rPr lang="pt-BR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Falta de colaboradores</a:t>
                      </a:r>
                      <a:endParaRPr lang="de-DE" sz="11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pt-BR" dirty="0"/>
              <a:t>Organize, revise e complete o modelo conceitual sistêmico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6077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Dicas Práticas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Analise os impactos biofísicos ou fatores naturais nas atividades humanas, tanto quanto os resultados das mudanças indiretas.</a:t>
            </a:r>
            <a:endParaRPr lang="de-DE" dirty="0"/>
          </a:p>
          <a:p>
            <a:pPr marL="0" indent="0">
              <a:buNone/>
            </a:pPr>
            <a:r>
              <a:rPr lang="pt-BR" u="sng" dirty="0" smtClean="0"/>
              <a:t>Exemplo</a:t>
            </a:r>
            <a:r>
              <a:rPr lang="pt-BR" u="sng" dirty="0"/>
              <a:t>:</a:t>
            </a:r>
            <a:endParaRPr lang="de-DE" u="sng" dirty="0"/>
          </a:p>
          <a:p>
            <a:pPr marL="0" indent="0">
              <a:buNone/>
            </a:pPr>
            <a:r>
              <a:rPr lang="pt-BR" dirty="0"/>
              <a:t>Mudança Climática </a:t>
            </a:r>
            <a:r>
              <a:rPr lang="pt-BR" dirty="0">
                <a:sym typeface="Wingdings"/>
              </a:rPr>
              <a:t></a:t>
            </a:r>
            <a:r>
              <a:rPr lang="pt-BR" dirty="0"/>
              <a:t> medidas de conservação relevantes para a adaptação ou mitigação em outros setores (produção de biomassa para o uso energético como </a:t>
            </a:r>
            <a:r>
              <a:rPr lang="pt-BR" dirty="0" smtClean="0"/>
              <a:t>vetor </a:t>
            </a:r>
            <a:r>
              <a:rPr lang="pt-BR" dirty="0"/>
              <a:t>para a intensificação </a:t>
            </a:r>
            <a:r>
              <a:rPr lang="pt-BR" dirty="0" smtClean="0"/>
              <a:t>do </a:t>
            </a:r>
            <a:r>
              <a:rPr lang="pt-BR" dirty="0"/>
              <a:t>uso do solo e perda de diversas produções sistêmicas</a:t>
            </a:r>
            <a:r>
              <a:rPr lang="pt-BR" dirty="0" smtClean="0"/>
              <a:t>)</a:t>
            </a:r>
          </a:p>
          <a:p>
            <a:pPr marL="0" indent="0">
              <a:buNone/>
            </a:pPr>
            <a:endParaRPr lang="de-DE" dirty="0"/>
          </a:p>
          <a:p>
            <a:r>
              <a:rPr lang="pt-BR" dirty="0"/>
              <a:t>Seja corajoso! Mude categorias de certos elementos se a corrente causa-e-efeito fizer mais sentido assim</a:t>
            </a:r>
            <a:endParaRPr lang="de-DE" dirty="0"/>
          </a:p>
          <a:p>
            <a:r>
              <a:rPr lang="pt-BR" dirty="0"/>
              <a:t>Se você não pode manejar a finalização desse passo por toda a oficina, </a:t>
            </a:r>
            <a:r>
              <a:rPr lang="pt-BR" dirty="0" smtClean="0"/>
              <a:t>planeje </a:t>
            </a:r>
            <a:r>
              <a:rPr lang="pt-BR" dirty="0"/>
              <a:t>fazer a </a:t>
            </a:r>
            <a:r>
              <a:rPr lang="pt-BR" dirty="0" smtClean="0"/>
              <a:t>noite </a:t>
            </a:r>
            <a:r>
              <a:rPr lang="pt-BR" dirty="0"/>
              <a:t>você mesmo</a:t>
            </a:r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14</a:t>
            </a:fld>
            <a:endParaRPr lang="en-GB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pt-BR" dirty="0"/>
              <a:t>Organize, revise e complete o modelo conceitual sistêmico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8988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8. </a:t>
            </a:r>
            <a:r>
              <a:rPr lang="pt-BR" dirty="0"/>
              <a:t>Organize, revise e complete o modelo conceitual sistêmico</a:t>
            </a:r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9303E-27D9-477D-98A4-E66DF1BCAD0F}" type="slidenum">
              <a:rPr lang="de-DE" smtClean="0"/>
              <a:t>2</a:t>
            </a:fld>
            <a:endParaRPr lang="de-DE"/>
          </a:p>
        </p:txBody>
      </p:sp>
      <p:sp>
        <p:nvSpPr>
          <p:cNvPr id="9" name="Titel 1"/>
          <p:cNvSpPr>
            <a:spLocks noGrp="1"/>
          </p:cNvSpPr>
          <p:nvPr>
            <p:ph type="title"/>
          </p:nvPr>
        </p:nvSpPr>
        <p:spPr>
          <a:xfrm>
            <a:off x="1295399" y="342900"/>
            <a:ext cx="6588970" cy="1074738"/>
          </a:xfrm>
        </p:spPr>
        <p:txBody>
          <a:bodyPr>
            <a:normAutofit/>
          </a:bodyPr>
          <a:lstStyle/>
          <a:p>
            <a:r>
              <a:rPr lang="pt-BR" dirty="0"/>
              <a:t>Créditos e condições de uso </a:t>
            </a:r>
            <a:endParaRPr lang="en-GB" sz="4000" dirty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755575" y="2549222"/>
            <a:ext cx="8168649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30000"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+mn-lt"/>
                <a:ea typeface="ＭＳ Ｐゴシック" pitchFamily="34" charset="-128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24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>
              <a:buNone/>
            </a:pPr>
            <a:r>
              <a:rPr lang="pt-BR" sz="1350" dirty="0"/>
              <a:t>Você é livre para compartilhar esta apresentação e </a:t>
            </a:r>
            <a:r>
              <a:rPr lang="pt-BR" sz="1350" dirty="0" smtClean="0"/>
              <a:t>adaptá-la </a:t>
            </a:r>
            <a:r>
              <a:rPr lang="pt-BR" sz="1350" dirty="0"/>
              <a:t>para o seu uso sob as seguintes condições: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deve atribuir o trabalho da forma especificada pelos autores (</a:t>
            </a:r>
            <a:r>
              <a:rPr lang="pt-BR" sz="1350" dirty="0" smtClean="0"/>
              <a:t>mas não </a:t>
            </a:r>
            <a:r>
              <a:rPr lang="pt-BR" sz="1350" dirty="0"/>
              <a:t>de forma a sugerir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que </a:t>
            </a:r>
            <a:r>
              <a:rPr lang="pt-BR" sz="1350" dirty="0"/>
              <a:t>estes </a:t>
            </a:r>
            <a:r>
              <a:rPr lang="pt-BR" sz="1350" dirty="0" smtClean="0"/>
              <a:t> o apoiam, </a:t>
            </a:r>
            <a:r>
              <a:rPr lang="pt-BR" sz="1350" dirty="0"/>
              <a:t>ou </a:t>
            </a:r>
            <a:r>
              <a:rPr lang="pt-BR" sz="1350" dirty="0" smtClean="0"/>
              <a:t> a maneira que você usa a </a:t>
            </a:r>
            <a:r>
              <a:rPr lang="pt-BR" sz="1350" dirty="0"/>
              <a:t>obra).</a:t>
            </a:r>
          </a:p>
          <a:p>
            <a:pPr algn="just"/>
            <a:r>
              <a:rPr lang="pt-BR" sz="1350" dirty="0" smtClean="0"/>
              <a:t>Você </a:t>
            </a:r>
            <a:r>
              <a:rPr lang="pt-BR" sz="1350" dirty="0"/>
              <a:t>não pode utilizar esta obra para fins comerciais.</a:t>
            </a:r>
          </a:p>
          <a:p>
            <a:pPr algn="just"/>
            <a:r>
              <a:rPr lang="pt-BR" sz="1350" dirty="0" smtClean="0"/>
              <a:t>Se </a:t>
            </a:r>
            <a:r>
              <a:rPr lang="pt-BR" sz="1350" dirty="0"/>
              <a:t>você alterar, transformar ou ampliar esta obra, você deve remover o </a:t>
            </a:r>
            <a:r>
              <a:rPr lang="pt-BR" sz="1350" dirty="0" smtClean="0"/>
              <a:t>logo do </a:t>
            </a:r>
            <a:r>
              <a:rPr lang="en-US" sz="1350" i="1" dirty="0" smtClean="0">
                <a:cs typeface="Arial" pitchFamily="34" charset="0"/>
              </a:rPr>
              <a:t>Centre for</a:t>
            </a:r>
          </a:p>
          <a:p>
            <a:pPr marL="0" indent="0" algn="just">
              <a:buNone/>
            </a:pPr>
            <a:r>
              <a:rPr lang="en-US" sz="1350" i="1" dirty="0">
                <a:cs typeface="Arial" pitchFamily="34" charset="0"/>
              </a:rPr>
              <a:t> </a:t>
            </a:r>
            <a:r>
              <a:rPr lang="en-US" sz="1350" i="1" dirty="0" smtClean="0">
                <a:cs typeface="Arial" pitchFamily="34" charset="0"/>
              </a:rPr>
              <a:t>        </a:t>
            </a:r>
            <a:r>
              <a:rPr lang="en-US" sz="1350" i="1" dirty="0" err="1">
                <a:cs typeface="Arial" pitchFamily="34" charset="0"/>
              </a:rPr>
              <a:t>Econics</a:t>
            </a:r>
            <a:r>
              <a:rPr lang="en-US" sz="1350" i="1" dirty="0">
                <a:cs typeface="Arial" pitchFamily="34" charset="0"/>
              </a:rPr>
              <a:t> and Ecosystem </a:t>
            </a:r>
            <a:r>
              <a:rPr lang="en-US" sz="1350" i="1" dirty="0" smtClean="0">
                <a:cs typeface="Arial" pitchFamily="34" charset="0"/>
              </a:rPr>
              <a:t>Management</a:t>
            </a:r>
            <a:r>
              <a:rPr lang="pt-BR" sz="1350" dirty="0" smtClean="0"/>
              <a:t>, </a:t>
            </a:r>
            <a:r>
              <a:rPr lang="pt-BR" sz="1350" dirty="0"/>
              <a:t>e você pode distribuir a obra </a:t>
            </a:r>
            <a:r>
              <a:rPr lang="pt-BR" sz="1350" dirty="0" smtClean="0"/>
              <a:t>resultante somente </a:t>
            </a:r>
            <a:r>
              <a:rPr lang="pt-BR" sz="1350" dirty="0"/>
              <a:t>sob as </a:t>
            </a:r>
            <a:endParaRPr lang="pt-BR" sz="1350" dirty="0" smtClean="0"/>
          </a:p>
          <a:p>
            <a:pPr marL="0" indent="0" algn="just">
              <a:buNone/>
            </a:pPr>
            <a:r>
              <a:rPr lang="pt-BR" sz="1350" dirty="0"/>
              <a:t> </a:t>
            </a:r>
            <a:r>
              <a:rPr lang="pt-BR" sz="1350" dirty="0" smtClean="0"/>
              <a:t>        mesmas </a:t>
            </a:r>
            <a:r>
              <a:rPr lang="pt-BR" sz="1350" dirty="0"/>
              <a:t>ou semelhantes condições </a:t>
            </a:r>
            <a:r>
              <a:rPr lang="pt-BR" sz="1350" dirty="0" smtClean="0"/>
              <a:t>que </a:t>
            </a:r>
            <a:r>
              <a:rPr lang="pt-BR" sz="1350" dirty="0"/>
              <a:t>este.</a:t>
            </a:r>
            <a:r>
              <a:rPr lang="en-US" sz="1350" dirty="0" smtClean="0">
                <a:solidFill>
                  <a:srgbClr val="FF0000"/>
                </a:solidFill>
              </a:rPr>
              <a:t> </a:t>
            </a:r>
          </a:p>
          <a:p>
            <a:pPr marL="0" indent="0" algn="just">
              <a:buFont typeface="Arial" pitchFamily="34" charset="0"/>
              <a:buNone/>
            </a:pPr>
            <a:endParaRPr lang="en-US" sz="1350" dirty="0" smtClean="0">
              <a:solidFill>
                <a:srgbClr val="FF0000"/>
              </a:solidFill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395538" y="1170383"/>
            <a:ext cx="8352926" cy="136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sz="4400" kern="1200">
                <a:solidFill>
                  <a:schemeClr val="tx1"/>
                </a:solidFill>
                <a:latin typeface="Tahoma" pitchFamily="34" charset="0"/>
                <a:ea typeface="ＭＳ Ｐゴシック" pitchFamily="34" charset="-128"/>
                <a:cs typeface="+mn-cs"/>
              </a:defRPr>
            </a:lvl9pPr>
          </a:lstStyle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endParaRPr lang="en-US" sz="2000" dirty="0">
              <a:latin typeface="+mn-lt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altLang="zh-CN" sz="2000" dirty="0">
                <a:latin typeface="+mn-lt"/>
                <a:ea typeface="宋体" pitchFamily="2" charset="-122"/>
                <a:cs typeface="Arial" pitchFamily="34" charset="0"/>
              </a:rPr>
              <a:t>© </a:t>
            </a:r>
            <a:r>
              <a:rPr lang="en-US" altLang="zh-CN" sz="2000" dirty="0" smtClean="0">
                <a:latin typeface="+mn-lt"/>
                <a:ea typeface="宋体" pitchFamily="2" charset="-122"/>
                <a:cs typeface="Arial" pitchFamily="34" charset="0"/>
              </a:rPr>
              <a:t>Centre for Econics and Ecosystem Management, 2014</a:t>
            </a:r>
            <a:endParaRPr lang="en-US" altLang="zh-CN" sz="2000" dirty="0">
              <a:latin typeface="+mn-lt"/>
              <a:ea typeface="宋体" pitchFamily="2" charset="-122"/>
              <a:cs typeface="Arial" pitchFamily="34" charset="0"/>
            </a:endParaRPr>
          </a:p>
          <a:p>
            <a:pPr marL="342900" indent="-342900" algn="just" eaLnBrk="0" hangingPunct="0">
              <a:lnSpc>
                <a:spcPct val="80000"/>
              </a:lnSpc>
              <a:spcBef>
                <a:spcPct val="20000"/>
              </a:spcBef>
              <a:buSzPct val="130000"/>
            </a:pPr>
            <a:r>
              <a:rPr lang="en-US" sz="1400" i="1" dirty="0" smtClean="0">
                <a:latin typeface="+mn-lt"/>
                <a:cs typeface="Arial" pitchFamily="34" charset="0"/>
              </a:rPr>
              <a:t>	</a:t>
            </a:r>
            <a:r>
              <a:rPr lang="en-US" sz="1350" i="1" dirty="0">
                <a:latin typeface="+mn-lt"/>
                <a:cs typeface="Arial" pitchFamily="34" charset="0"/>
              </a:rPr>
              <a:t>O</a:t>
            </a:r>
            <a:r>
              <a:rPr lang="en-US" sz="1350" i="1" dirty="0" smtClean="0">
                <a:latin typeface="+mn-lt"/>
                <a:cs typeface="Arial" pitchFamily="34" charset="0"/>
              </a:rPr>
              <a:t> Centre for Econics and Ecosystem Management </a:t>
            </a:r>
            <a:r>
              <a:rPr lang="pt-BR" sz="1350" i="1" dirty="0">
                <a:latin typeface="+mn-lt"/>
                <a:cs typeface="Arial" pitchFamily="34" charset="0"/>
              </a:rPr>
              <a:t>recomenda </a:t>
            </a:r>
            <a:r>
              <a:rPr lang="pt-BR" sz="1350" i="1" dirty="0" smtClean="0">
                <a:latin typeface="+mn-lt"/>
                <a:cs typeface="Arial" pitchFamily="34" charset="0"/>
              </a:rPr>
              <a:t>fortemente </a:t>
            </a:r>
            <a:r>
              <a:rPr lang="pt-BR" sz="1350" i="1" dirty="0">
                <a:latin typeface="+mn-lt"/>
                <a:cs typeface="Arial" pitchFamily="34" charset="0"/>
              </a:rPr>
              <a:t>que esta apresentação </a:t>
            </a:r>
            <a:r>
              <a:rPr lang="pt-BR" sz="1350" i="1" dirty="0" smtClean="0">
                <a:latin typeface="+mn-lt"/>
                <a:cs typeface="Arial" pitchFamily="34" charset="0"/>
              </a:rPr>
              <a:t>seja </a:t>
            </a:r>
            <a:r>
              <a:rPr lang="pt-BR" sz="1350" i="1" dirty="0">
                <a:latin typeface="+mn-lt"/>
                <a:cs typeface="Arial" pitchFamily="34" charset="0"/>
              </a:rPr>
              <a:t>dada por especialistas familiarizados com o processo </a:t>
            </a:r>
            <a:r>
              <a:rPr lang="pt-BR" sz="1350" i="1" dirty="0" smtClean="0">
                <a:latin typeface="+mn-lt"/>
                <a:cs typeface="Arial" pitchFamily="34" charset="0"/>
              </a:rPr>
              <a:t>da </a:t>
            </a:r>
            <a:r>
              <a:rPr lang="pt-BR" sz="1350" i="1" dirty="0">
                <a:latin typeface="+mn-lt"/>
                <a:cs typeface="Arial" pitchFamily="34" charset="0"/>
              </a:rPr>
              <a:t>gestão adaptativa em geral (especialmente como </a:t>
            </a:r>
            <a:r>
              <a:rPr lang="pt-BR" sz="1350" i="1" dirty="0" smtClean="0">
                <a:latin typeface="+mn-lt"/>
                <a:cs typeface="Arial" pitchFamily="34" charset="0"/>
              </a:rPr>
              <a:t>desenvolvidos  pelas Parcerias das Medidas </a:t>
            </a:r>
            <a:r>
              <a:rPr lang="pt-BR" sz="1350" i="1" dirty="0">
                <a:latin typeface="+mn-lt"/>
                <a:cs typeface="Arial" pitchFamily="34" charset="0"/>
              </a:rPr>
              <a:t>de </a:t>
            </a:r>
            <a:r>
              <a:rPr lang="pt-BR" sz="1350" i="1" dirty="0" smtClean="0">
                <a:latin typeface="+mn-lt"/>
                <a:cs typeface="Arial" pitchFamily="34" charset="0"/>
              </a:rPr>
              <a:t>Conservação dos Padrões </a:t>
            </a:r>
            <a:r>
              <a:rPr lang="pt-BR" sz="1350" i="1" dirty="0">
                <a:latin typeface="+mn-lt"/>
                <a:cs typeface="Arial" pitchFamily="34" charset="0"/>
              </a:rPr>
              <a:t>Abertos </a:t>
            </a:r>
            <a:r>
              <a:rPr lang="pt-BR" sz="1350" i="1" dirty="0" smtClean="0">
                <a:latin typeface="+mn-lt"/>
                <a:cs typeface="Arial" pitchFamily="34" charset="0"/>
              </a:rPr>
              <a:t>para as Práticas </a:t>
            </a:r>
            <a:r>
              <a:rPr lang="pt-BR" sz="1350" i="1" dirty="0">
                <a:latin typeface="+mn-lt"/>
                <a:cs typeface="Arial" pitchFamily="34" charset="0"/>
              </a:rPr>
              <a:t>de Conservação), bem como o método </a:t>
            </a:r>
            <a:r>
              <a:rPr lang="pt-BR" sz="1350" i="1" dirty="0" smtClean="0">
                <a:latin typeface="+mn-lt"/>
                <a:cs typeface="Arial" pitchFamily="34" charset="0"/>
              </a:rPr>
              <a:t>MARISCO </a:t>
            </a:r>
            <a:r>
              <a:rPr lang="pt-BR" sz="1350" i="1" dirty="0">
                <a:latin typeface="+mn-lt"/>
                <a:cs typeface="Arial" pitchFamily="34" charset="0"/>
              </a:rPr>
              <a:t>si.</a:t>
            </a:r>
            <a:endParaRPr lang="en-US" sz="1350" i="1" dirty="0">
              <a:latin typeface="+mn-lt"/>
              <a:cs typeface="Arial" pitchFamily="34" charset="0"/>
            </a:endParaRPr>
          </a:p>
        </p:txBody>
      </p:sp>
      <p:sp>
        <p:nvSpPr>
          <p:cNvPr id="15" name="Textfeld 9"/>
          <p:cNvSpPr txBox="1"/>
          <p:nvPr/>
        </p:nvSpPr>
        <p:spPr>
          <a:xfrm>
            <a:off x="323528" y="4410038"/>
            <a:ext cx="8496944" cy="19620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GB" sz="1350" dirty="0" err="1" smtClean="0"/>
              <a:t>Esse</a:t>
            </a:r>
            <a:r>
              <a:rPr lang="en-GB" sz="1350" dirty="0" smtClean="0"/>
              <a:t> material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criado</a:t>
            </a:r>
            <a:r>
              <a:rPr lang="en-GB" sz="1350" dirty="0" smtClean="0"/>
              <a:t> sob </a:t>
            </a:r>
            <a:r>
              <a:rPr lang="en-GB" sz="1350" dirty="0"/>
              <a:t>a </a:t>
            </a:r>
            <a:r>
              <a:rPr lang="en-GB" sz="1350" dirty="0" err="1" smtClean="0"/>
              <a:t>liderança</a:t>
            </a:r>
            <a:r>
              <a:rPr lang="en-GB" sz="1350" dirty="0" smtClean="0"/>
              <a:t> e </a:t>
            </a:r>
            <a:r>
              <a:rPr lang="en-GB" sz="1350" dirty="0" err="1" smtClean="0"/>
              <a:t>responsabilidade</a:t>
            </a:r>
            <a:r>
              <a:rPr lang="en-GB" sz="1350" dirty="0" smtClean="0"/>
              <a:t> de </a:t>
            </a:r>
            <a:r>
              <a:rPr lang="en-GB" sz="1350" dirty="0" err="1" smtClean="0"/>
              <a:t>Prof.</a:t>
            </a:r>
            <a:r>
              <a:rPr lang="en-GB" sz="1350" dirty="0" smtClean="0"/>
              <a:t> </a:t>
            </a:r>
            <a:r>
              <a:rPr lang="en-GB" sz="1350" dirty="0" err="1" smtClean="0"/>
              <a:t>Dr.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 e </a:t>
            </a:r>
            <a:r>
              <a:rPr lang="en-GB" sz="1350" dirty="0" err="1" smtClean="0"/>
              <a:t>Dr.</a:t>
            </a:r>
            <a:r>
              <a:rPr lang="en-GB" sz="1350" dirty="0" smtClean="0"/>
              <a:t> Peter Hobson, co-</a:t>
            </a:r>
            <a:r>
              <a:rPr lang="en-GB" sz="1350" dirty="0" err="1" smtClean="0"/>
              <a:t>diretores</a:t>
            </a:r>
            <a:r>
              <a:rPr lang="en-GB" sz="1350" dirty="0" smtClean="0"/>
              <a:t> do Centre for Econics and Ecosystem Management, o </a:t>
            </a:r>
            <a:r>
              <a:rPr lang="en-GB" sz="1350" dirty="0" err="1" smtClean="0"/>
              <a:t>qual</a:t>
            </a:r>
            <a:r>
              <a:rPr lang="en-GB" sz="1350" dirty="0" smtClean="0"/>
              <a:t> </a:t>
            </a:r>
            <a:r>
              <a:rPr lang="en-GB" sz="1350" dirty="0" err="1" smtClean="0"/>
              <a:t>foi</a:t>
            </a:r>
            <a:r>
              <a:rPr lang="en-GB" sz="1350" dirty="0" smtClean="0"/>
              <a:t> </a:t>
            </a:r>
            <a:r>
              <a:rPr lang="en-GB" sz="1350" dirty="0" err="1" smtClean="0"/>
              <a:t>juntamente</a:t>
            </a:r>
            <a:r>
              <a:rPr lang="en-GB" sz="1350" dirty="0" smtClean="0"/>
              <a:t> </a:t>
            </a:r>
            <a:r>
              <a:rPr lang="en-GB" sz="1350" dirty="0" err="1" smtClean="0"/>
              <a:t>estabelecido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Eberswalde University for Sustainable Development </a:t>
            </a:r>
            <a:r>
              <a:rPr lang="en-GB" sz="1350" dirty="0"/>
              <a:t>e</a:t>
            </a:r>
            <a:r>
              <a:rPr lang="en-GB" sz="1350" dirty="0" smtClean="0"/>
              <a:t> </a:t>
            </a:r>
            <a:r>
              <a:rPr lang="en-GB" sz="1350" dirty="0" err="1" smtClean="0"/>
              <a:t>Writtle</a:t>
            </a:r>
            <a:r>
              <a:rPr lang="en-GB" sz="1350" dirty="0" smtClean="0"/>
              <a:t> College. Compare</a:t>
            </a:r>
            <a:r>
              <a:rPr lang="en-GB" sz="1350" i="1" dirty="0" smtClean="0"/>
              <a:t>: </a:t>
            </a:r>
            <a:r>
              <a:rPr lang="en-US" sz="1350" i="1" dirty="0"/>
              <a:t>Ibisch, P.L. &amp; P.R. Hobson (eds.) (2014): The MARISCO method: </a:t>
            </a:r>
            <a:r>
              <a:rPr lang="en-GB" sz="1350" i="1" dirty="0"/>
              <a:t>Adaptive </a:t>
            </a:r>
            <a:r>
              <a:rPr lang="en-GB" sz="1350" i="1" dirty="0" err="1" smtClean="0"/>
              <a:t>MAnagement</a:t>
            </a:r>
            <a:r>
              <a:rPr lang="en-GB" sz="1350" i="1" dirty="0" smtClean="0"/>
              <a:t> </a:t>
            </a:r>
            <a:r>
              <a:rPr lang="en-GB" sz="1350" i="1" dirty="0"/>
              <a:t>of vulnerability and </a:t>
            </a:r>
            <a:r>
              <a:rPr lang="en-GB" sz="1350" i="1" dirty="0" err="1"/>
              <a:t>RISk</a:t>
            </a:r>
            <a:r>
              <a:rPr lang="en-GB" sz="1350" i="1" dirty="0"/>
              <a:t> at </a:t>
            </a:r>
            <a:r>
              <a:rPr lang="en-GB" sz="1350" i="1" dirty="0" err="1"/>
              <a:t>COnservation</a:t>
            </a:r>
            <a:r>
              <a:rPr lang="en-GB" sz="1350" i="1" dirty="0"/>
              <a:t> sites. A guidebook for risk-robust, adaptive, and ecosystem-based conservation of biodiversity. Centre for </a:t>
            </a:r>
            <a:r>
              <a:rPr lang="en-GB" sz="1350" i="1" dirty="0" err="1"/>
              <a:t>Econics</a:t>
            </a:r>
            <a:r>
              <a:rPr lang="en-GB" sz="1350" i="1" dirty="0"/>
              <a:t> and Ecosystem Management, Eberswalde (ISBN 978-3-00-043244-6). 195 pp</a:t>
            </a:r>
            <a:r>
              <a:rPr lang="en-GB" sz="1350" i="1" dirty="0" smtClean="0"/>
              <a:t>. – A </a:t>
            </a:r>
            <a:r>
              <a:rPr lang="en-GB" sz="1350" i="1" dirty="0" err="1" smtClean="0"/>
              <a:t>apresentação</a:t>
            </a:r>
            <a:r>
              <a:rPr lang="en-GB" sz="1350" i="1" dirty="0" smtClean="0"/>
              <a:t> de PowerPoint </a:t>
            </a:r>
            <a:r>
              <a:rPr lang="en-GB" sz="1350" i="1" dirty="0" err="1" smtClean="0"/>
              <a:t>foi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criada</a:t>
            </a:r>
            <a:r>
              <a:rPr lang="en-GB" sz="1350" i="1" dirty="0" smtClean="0"/>
              <a:t> </a:t>
            </a:r>
            <a:r>
              <a:rPr lang="en-GB" sz="1350" i="1" dirty="0" err="1" smtClean="0"/>
              <a:t>por</a:t>
            </a:r>
            <a:r>
              <a:rPr lang="en-GB" sz="1350" i="1" dirty="0" smtClean="0"/>
              <a:t> </a:t>
            </a:r>
            <a:r>
              <a:rPr lang="en-GB" sz="1350" dirty="0" smtClean="0"/>
              <a:t>Jamie Call, Christina Lehmann </a:t>
            </a:r>
            <a:r>
              <a:rPr lang="en-GB" sz="1350" dirty="0"/>
              <a:t>e</a:t>
            </a:r>
            <a:r>
              <a:rPr lang="en-GB" sz="1350" dirty="0" smtClean="0"/>
              <a:t> Pierre </a:t>
            </a:r>
            <a:r>
              <a:rPr lang="en-GB" sz="1350" dirty="0" err="1" smtClean="0"/>
              <a:t>Ibisch</a:t>
            </a:r>
            <a:r>
              <a:rPr lang="en-GB" sz="1350" dirty="0" smtClean="0"/>
              <a:t>, e </a:t>
            </a:r>
            <a:r>
              <a:rPr lang="en-GB" sz="1350" dirty="0" err="1" smtClean="0"/>
              <a:t>traduzida</a:t>
            </a:r>
            <a:r>
              <a:rPr lang="en-GB" sz="1350" dirty="0" smtClean="0"/>
              <a:t> para o </a:t>
            </a:r>
            <a:r>
              <a:rPr lang="en-GB" sz="1350" dirty="0" err="1" smtClean="0"/>
              <a:t>português</a:t>
            </a:r>
            <a:r>
              <a:rPr lang="en-GB" sz="1350" dirty="0" smtClean="0"/>
              <a:t> </a:t>
            </a:r>
            <a:r>
              <a:rPr lang="en-GB" sz="1350" dirty="0" err="1" smtClean="0"/>
              <a:t>por</a:t>
            </a:r>
            <a:r>
              <a:rPr lang="en-GB" sz="1350" dirty="0" smtClean="0"/>
              <a:t> Sara Silva de Oliveira. </a:t>
            </a:r>
            <a:r>
              <a:rPr lang="en-GB" sz="1350" dirty="0" err="1" smtClean="0"/>
              <a:t>Os</a:t>
            </a:r>
            <a:r>
              <a:rPr lang="en-GB" sz="1350" dirty="0" smtClean="0"/>
              <a:t> </a:t>
            </a:r>
            <a:r>
              <a:rPr lang="en-GB" sz="1350" dirty="0" err="1" smtClean="0"/>
              <a:t>autores</a:t>
            </a:r>
            <a:r>
              <a:rPr lang="en-GB" sz="1350" dirty="0" smtClean="0"/>
              <a:t> dos </a:t>
            </a:r>
            <a:r>
              <a:rPr lang="en-GB" sz="1350" dirty="0" err="1" smtClean="0"/>
              <a:t>gráficos</a:t>
            </a:r>
            <a:r>
              <a:rPr lang="en-GB" sz="1350" dirty="0" smtClean="0"/>
              <a:t> e </a:t>
            </a:r>
            <a:r>
              <a:rPr lang="en-GB" sz="1350" dirty="0" err="1" smtClean="0"/>
              <a:t>fotografias</a:t>
            </a:r>
            <a:r>
              <a:rPr lang="en-GB" sz="1350" dirty="0" smtClean="0"/>
              <a:t> </a:t>
            </a:r>
            <a:r>
              <a:rPr lang="en-GB" sz="1350" dirty="0" err="1" smtClean="0"/>
              <a:t>s</a:t>
            </a:r>
            <a:r>
              <a:rPr lang="en-GB" sz="1350" dirty="0" err="1"/>
              <a:t>ã</a:t>
            </a:r>
            <a:r>
              <a:rPr lang="en-GB" sz="1350" dirty="0" err="1" smtClean="0"/>
              <a:t>o</a:t>
            </a:r>
            <a:r>
              <a:rPr lang="en-GB" sz="1350" dirty="0" smtClean="0"/>
              <a:t> </a:t>
            </a:r>
            <a:r>
              <a:rPr lang="en-GB" sz="1350" dirty="0" err="1" smtClean="0"/>
              <a:t>indicados</a:t>
            </a:r>
            <a:r>
              <a:rPr lang="en-GB" sz="1350" dirty="0" smtClean="0"/>
              <a:t> </a:t>
            </a:r>
            <a:r>
              <a:rPr lang="en-GB" sz="1350" dirty="0" err="1" smtClean="0"/>
              <a:t>nos</a:t>
            </a:r>
            <a:r>
              <a:rPr lang="en-GB" sz="1350" dirty="0" smtClean="0"/>
              <a:t> slides </a:t>
            </a:r>
            <a:r>
              <a:rPr lang="en-GB" sz="1350" dirty="0" err="1" smtClean="0"/>
              <a:t>correspondentes</a:t>
            </a:r>
            <a:r>
              <a:rPr lang="en-GB" sz="1350" dirty="0" smtClean="0"/>
              <a:t>. </a:t>
            </a:r>
            <a:r>
              <a:rPr lang="en-GB" sz="1350" dirty="0" err="1" smtClean="0"/>
              <a:t>Apoiado</a:t>
            </a:r>
            <a:r>
              <a:rPr lang="en-GB" sz="1350" dirty="0" smtClean="0"/>
              <a:t> </a:t>
            </a:r>
            <a:r>
              <a:rPr lang="en-GB" sz="1350" dirty="0" err="1" smtClean="0"/>
              <a:t>pelo</a:t>
            </a:r>
            <a:r>
              <a:rPr lang="de-DE" sz="1350" dirty="0" smtClean="0"/>
              <a:t> </a:t>
            </a:r>
            <a:r>
              <a:rPr lang="de-DE" sz="1350" dirty="0"/>
              <a:t>Deutsche Gesellschaft für Internationale Zusammenarbeit (GIZ) GmbH </a:t>
            </a:r>
            <a:r>
              <a:rPr lang="de-DE" sz="1350" dirty="0" smtClean="0"/>
              <a:t>em nome de </a:t>
            </a:r>
            <a:r>
              <a:rPr lang="de-DE" sz="1350" dirty="0"/>
              <a:t>Bundesministerium für wirtschaftliche Zusammenarbeit und Entwicklung (BMZ</a:t>
            </a:r>
            <a:r>
              <a:rPr lang="de-DE" sz="1350" dirty="0" smtClean="0"/>
              <a:t>).</a:t>
            </a:r>
            <a:endParaRPr lang="en-GB" sz="135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53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836712"/>
            <a:ext cx="7488832" cy="5646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hteck 1"/>
          <p:cNvSpPr/>
          <p:nvPr/>
        </p:nvSpPr>
        <p:spPr>
          <a:xfrm>
            <a:off x="5452494" y="3108711"/>
            <a:ext cx="1166019" cy="81014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3</a:t>
            </a:fld>
            <a:endParaRPr lang="en-GB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pt-BR" dirty="0"/>
              <a:t>Organize, revise e complete o modelo conceitual sistêmico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138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Objetivos de Aprendizado</a:t>
            </a:r>
            <a:endParaRPr lang="de-DE" dirty="0"/>
          </a:p>
        </p:txBody>
      </p:sp>
      <p:graphicFrame>
        <p:nvGraphicFramePr>
          <p:cNvPr id="6" name="Inhaltsplatzhalt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768026"/>
              </p:ext>
            </p:extLst>
          </p:nvPr>
        </p:nvGraphicFramePr>
        <p:xfrm>
          <a:off x="539554" y="1600200"/>
          <a:ext cx="8012776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pt-BR" dirty="0"/>
              <a:t>Organize, revise e complete o modelo conceitual sistêmico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9453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Sumário</a:t>
            </a:r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>
          <a:xfrm>
            <a:off x="1259632" y="1642820"/>
            <a:ext cx="7427167" cy="4483343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t-BR" b="1" dirty="0"/>
              <a:t>O que </a:t>
            </a:r>
            <a:r>
              <a:rPr lang="pt-BR" dirty="0"/>
              <a:t>significa organizar, revisar e completar o modelo conceitual sistêmico?</a:t>
            </a:r>
            <a:endParaRPr lang="de-DE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Por </a:t>
            </a:r>
            <a:r>
              <a:rPr lang="pt-BR" b="1" dirty="0"/>
              <a:t>que </a:t>
            </a:r>
            <a:r>
              <a:rPr lang="pt-BR" dirty="0"/>
              <a:t>organizar, revisar e completar o modelo conceitual sistêmico?</a:t>
            </a:r>
            <a:endParaRPr lang="de-DE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Como</a:t>
            </a:r>
            <a:r>
              <a:rPr lang="pt-BR" dirty="0" smtClean="0"/>
              <a:t> </a:t>
            </a:r>
            <a:r>
              <a:rPr lang="pt-BR" dirty="0"/>
              <a:t>o modelo conceitual sistêmico é organizado, revisado e completado?</a:t>
            </a:r>
            <a:endParaRPr lang="de-DE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Dicas </a:t>
            </a:r>
            <a:r>
              <a:rPr lang="pt-BR" b="1" dirty="0"/>
              <a:t>Práticas </a:t>
            </a:r>
            <a:endParaRPr lang="en-GB" b="1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5</a:t>
            </a:fld>
            <a:endParaRPr lang="en-GB"/>
          </a:p>
        </p:txBody>
      </p:sp>
      <p:sp>
        <p:nvSpPr>
          <p:cNvPr id="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pt-BR" dirty="0"/>
              <a:t>Organize, revise e complete o modelo conceitual sistêmico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0016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sz="2800" dirty="0"/>
              <a:t>O que significa organizar, revisar e completar o modelo conceitual sistêmico?</a:t>
            </a:r>
            <a:endParaRPr lang="de-DE" sz="2800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6</a:t>
            </a:fld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1216614" y="3667932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Socioeconômico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1947622" y="4324025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espacial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2110352" y="5993967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industrial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3647267" y="4422183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institucional 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030514" y="2606299"/>
            <a:ext cx="1387221" cy="33321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relacionado à governança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7096930" y="2491351"/>
            <a:ext cx="1452970" cy="317715"/>
          </a:xfrm>
          <a:prstGeom prst="rect">
            <a:avLst/>
          </a:prstGeom>
          <a:solidFill>
            <a:srgbClr val="FF5B5B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Ameaça relacionada à Mineração 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7096930" y="3063282"/>
            <a:ext cx="1452970" cy="317715"/>
          </a:xfrm>
          <a:prstGeom prst="rect">
            <a:avLst/>
          </a:prstGeom>
          <a:solidFill>
            <a:srgbClr val="FF5B5B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Ameaça relacionada ao Transporte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7096930" y="3635213"/>
            <a:ext cx="1452970" cy="317715"/>
          </a:xfrm>
          <a:prstGeom prst="rect">
            <a:avLst/>
          </a:prstGeom>
          <a:solidFill>
            <a:srgbClr val="FF5B5B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Ameaça relacionada à Poluição </a:t>
            </a:r>
            <a:endParaRPr lang="de-DE" sz="900" dirty="0">
              <a:solidFill>
                <a:schemeClr val="tx1"/>
              </a:solidFill>
            </a:endParaRPr>
          </a:p>
        </p:txBody>
      </p:sp>
      <p:cxnSp>
        <p:nvCxnSpPr>
          <p:cNvPr id="47" name="Gerade Verbindung mit Pfeil 46"/>
          <p:cNvCxnSpPr>
            <a:stCxn id="39" idx="3"/>
          </p:cNvCxnSpPr>
          <p:nvPr/>
        </p:nvCxnSpPr>
        <p:spPr>
          <a:xfrm flipV="1">
            <a:off x="2417735" y="2765157"/>
            <a:ext cx="4029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/>
          <p:cNvCxnSpPr/>
          <p:nvPr/>
        </p:nvCxnSpPr>
        <p:spPr>
          <a:xfrm flipV="1">
            <a:off x="4357606" y="2979547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V="1">
            <a:off x="6270353" y="2978254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V="1">
            <a:off x="3804830" y="3572360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V="1">
            <a:off x="2340241" y="3809995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V="1">
            <a:off x="5424401" y="3826788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V="1">
            <a:off x="3081580" y="4469968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V="1">
            <a:off x="6212237" y="4311109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V="1">
            <a:off x="4770894" y="4592662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V="1">
            <a:off x="2304077" y="5117016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V="1">
            <a:off x="5867397" y="5124770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V="1">
            <a:off x="4480299" y="5352295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 flipV="1">
            <a:off x="3244309" y="6154114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 flipV="1">
            <a:off x="5016291" y="5987507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flipV="1">
            <a:off x="6553206" y="6266477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V="1">
            <a:off x="8558938" y="2650207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V="1">
            <a:off x="8558938" y="3222139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 flipV="1">
            <a:off x="8558938" y="3807412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 flipV="1">
            <a:off x="8558938" y="4366001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V="1">
            <a:off x="8557649" y="4937931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 flipV="1">
            <a:off x="8561525" y="5509863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V="1">
            <a:off x="8561525" y="6102454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pt-BR" dirty="0"/>
              <a:t>Organize, revise e complete o modelo conceitual sistêmico</a:t>
            </a:r>
            <a:endParaRPr lang="de-DE" dirty="0"/>
          </a:p>
        </p:txBody>
      </p:sp>
      <p:sp>
        <p:nvSpPr>
          <p:cNvPr id="70" name="Rechteck 3"/>
          <p:cNvSpPr/>
          <p:nvPr/>
        </p:nvSpPr>
        <p:spPr>
          <a:xfrm>
            <a:off x="1162310" y="4937932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Socioeconômico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1" name="Rechteck 3"/>
          <p:cNvSpPr/>
          <p:nvPr/>
        </p:nvSpPr>
        <p:spPr>
          <a:xfrm>
            <a:off x="5138673" y="2780654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Socioeconômico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2" name="Rechteck 32"/>
          <p:cNvSpPr/>
          <p:nvPr/>
        </p:nvSpPr>
        <p:spPr>
          <a:xfrm>
            <a:off x="5490029" y="6138368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industrial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3" name="Rechteck 32"/>
          <p:cNvSpPr/>
          <p:nvPr/>
        </p:nvSpPr>
        <p:spPr>
          <a:xfrm>
            <a:off x="3253968" y="2809066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industrial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4" name="Rechteck 28"/>
          <p:cNvSpPr/>
          <p:nvPr/>
        </p:nvSpPr>
        <p:spPr>
          <a:xfrm>
            <a:off x="2707035" y="3380997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espacial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5" name="Rechteck 28"/>
          <p:cNvSpPr/>
          <p:nvPr/>
        </p:nvSpPr>
        <p:spPr>
          <a:xfrm>
            <a:off x="5088610" y="4141737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espacial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6" name="Rechteck 38"/>
          <p:cNvSpPr/>
          <p:nvPr/>
        </p:nvSpPr>
        <p:spPr>
          <a:xfrm>
            <a:off x="3111219" y="5199100"/>
            <a:ext cx="1387221" cy="33321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relacionado à governança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7" name="Rechteck 38"/>
          <p:cNvSpPr/>
          <p:nvPr/>
        </p:nvSpPr>
        <p:spPr>
          <a:xfrm>
            <a:off x="4595244" y="4958165"/>
            <a:ext cx="1387221" cy="33321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relacionado à governança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8" name="Rechteck 33"/>
          <p:cNvSpPr/>
          <p:nvPr/>
        </p:nvSpPr>
        <p:spPr>
          <a:xfrm>
            <a:off x="3892664" y="5865180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institucional 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9" name="Rechteck 33"/>
          <p:cNvSpPr/>
          <p:nvPr/>
        </p:nvSpPr>
        <p:spPr>
          <a:xfrm>
            <a:off x="4300774" y="3667930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institucional 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80" name="Rechteck 40"/>
          <p:cNvSpPr/>
          <p:nvPr/>
        </p:nvSpPr>
        <p:spPr>
          <a:xfrm>
            <a:off x="7104679" y="4207144"/>
            <a:ext cx="1452970" cy="317715"/>
          </a:xfrm>
          <a:prstGeom prst="rect">
            <a:avLst/>
          </a:prstGeom>
          <a:solidFill>
            <a:srgbClr val="FF5B5B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Ameaça relacionada ao Transporte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81" name="Rechteck 39"/>
          <p:cNvSpPr/>
          <p:nvPr/>
        </p:nvSpPr>
        <p:spPr>
          <a:xfrm>
            <a:off x="7104679" y="4779073"/>
            <a:ext cx="1452970" cy="317715"/>
          </a:xfrm>
          <a:prstGeom prst="rect">
            <a:avLst/>
          </a:prstGeom>
          <a:solidFill>
            <a:srgbClr val="FF5B5B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Ameaça relacionada à Mineração 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82" name="Rechteck 45"/>
          <p:cNvSpPr/>
          <p:nvPr/>
        </p:nvSpPr>
        <p:spPr>
          <a:xfrm>
            <a:off x="7104679" y="5373454"/>
            <a:ext cx="1452970" cy="317715"/>
          </a:xfrm>
          <a:prstGeom prst="rect">
            <a:avLst/>
          </a:prstGeom>
          <a:solidFill>
            <a:srgbClr val="FF5B5B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Ameaça relacionada à Poluição 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83" name="Rechteck 40"/>
          <p:cNvSpPr/>
          <p:nvPr/>
        </p:nvSpPr>
        <p:spPr>
          <a:xfrm>
            <a:off x="7108555" y="5943596"/>
            <a:ext cx="1452970" cy="317715"/>
          </a:xfrm>
          <a:prstGeom prst="rect">
            <a:avLst/>
          </a:prstGeom>
          <a:solidFill>
            <a:srgbClr val="FF5B5B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Ameaça relacionada ao Transporte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85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616057"/>
          </a:xfrm>
        </p:spPr>
        <p:txBody>
          <a:bodyPr anchor="t">
            <a:noAutofit/>
          </a:bodyPr>
          <a:lstStyle/>
          <a:p>
            <a:pPr algn="just"/>
            <a:r>
              <a:rPr lang="pt-BR" dirty="0"/>
              <a:t>Agora: Estruturação clara e ordenamento de ameaças e fatores contribuintes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492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Abgerundetes Rechteck 93"/>
          <p:cNvSpPr/>
          <p:nvPr/>
        </p:nvSpPr>
        <p:spPr>
          <a:xfrm>
            <a:off x="6940011" y="4688237"/>
            <a:ext cx="2095501" cy="166606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0" name="Abgerundetes Rechteck 92"/>
          <p:cNvSpPr/>
          <p:nvPr/>
        </p:nvSpPr>
        <p:spPr>
          <a:xfrm>
            <a:off x="6932262" y="3553747"/>
            <a:ext cx="2095501" cy="10562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1" name="Abgerundetes Rechteck 91"/>
          <p:cNvSpPr/>
          <p:nvPr/>
        </p:nvSpPr>
        <p:spPr>
          <a:xfrm>
            <a:off x="6932262" y="2402237"/>
            <a:ext cx="2095501" cy="105622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Abgerundetes Rechteck 90"/>
          <p:cNvSpPr/>
          <p:nvPr/>
        </p:nvSpPr>
        <p:spPr>
          <a:xfrm>
            <a:off x="4994332" y="4911665"/>
            <a:ext cx="1782305" cy="15429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Abgerundetes Rechteck 89"/>
          <p:cNvSpPr/>
          <p:nvPr/>
        </p:nvSpPr>
        <p:spPr>
          <a:xfrm>
            <a:off x="4467078" y="2326898"/>
            <a:ext cx="1782305" cy="15429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6" name="Abgerundetes Rechteck 88"/>
          <p:cNvSpPr/>
          <p:nvPr/>
        </p:nvSpPr>
        <p:spPr>
          <a:xfrm>
            <a:off x="3050583" y="3992959"/>
            <a:ext cx="1782305" cy="15429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7" name="Abgerundetes Rechteck 87"/>
          <p:cNvSpPr/>
          <p:nvPr/>
        </p:nvSpPr>
        <p:spPr>
          <a:xfrm>
            <a:off x="1115878" y="4559512"/>
            <a:ext cx="1782305" cy="15429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8" name="Abgerundetes Rechteck 86"/>
          <p:cNvSpPr/>
          <p:nvPr/>
        </p:nvSpPr>
        <p:spPr>
          <a:xfrm>
            <a:off x="1099954" y="2402237"/>
            <a:ext cx="1782305" cy="154294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indent="0"/>
            <a:r>
              <a:rPr lang="pt-BR" sz="2800" dirty="0"/>
              <a:t>O que significa organizar, revisar e completar o modelo conceitual sistêmico?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732295"/>
          </a:xfrm>
        </p:spPr>
        <p:txBody>
          <a:bodyPr anchor="t"/>
          <a:lstStyle/>
          <a:p>
            <a:r>
              <a:rPr lang="pt-BR" dirty="0"/>
              <a:t>Antes: Estruturação intuitiva, produtivamente agrupada e leve de ideias, comentários e informação 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7</a:t>
            </a:fld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3177147" y="4152252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Socioeconômico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29" name="Rechteck 28"/>
          <p:cNvSpPr/>
          <p:nvPr/>
        </p:nvSpPr>
        <p:spPr>
          <a:xfrm>
            <a:off x="4675321" y="2460907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espacial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33" name="Rechteck 32"/>
          <p:cNvSpPr/>
          <p:nvPr/>
        </p:nvSpPr>
        <p:spPr>
          <a:xfrm>
            <a:off x="5088610" y="5085585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industrial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34" name="Rechteck 33"/>
          <p:cNvSpPr/>
          <p:nvPr/>
        </p:nvSpPr>
        <p:spPr>
          <a:xfrm>
            <a:off x="1319133" y="4723351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institucional 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7096930" y="2491351"/>
            <a:ext cx="1452970" cy="317715"/>
          </a:xfrm>
          <a:prstGeom prst="rect">
            <a:avLst/>
          </a:prstGeom>
          <a:solidFill>
            <a:srgbClr val="FF5B5B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Ameaça relacionada à Mineração 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41" name="Rechteck 40"/>
          <p:cNvSpPr/>
          <p:nvPr/>
        </p:nvSpPr>
        <p:spPr>
          <a:xfrm>
            <a:off x="7095641" y="5395219"/>
            <a:ext cx="1452970" cy="317715"/>
          </a:xfrm>
          <a:prstGeom prst="rect">
            <a:avLst/>
          </a:prstGeom>
          <a:solidFill>
            <a:srgbClr val="FF5B5B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Ameaça relacionada ao Transporte</a:t>
            </a:r>
            <a:endParaRPr lang="de-DE" sz="900" dirty="0">
              <a:solidFill>
                <a:schemeClr val="tx1"/>
              </a:solidFill>
            </a:endParaRPr>
          </a:p>
        </p:txBody>
      </p:sp>
      <p:cxnSp>
        <p:nvCxnSpPr>
          <p:cNvPr id="47" name="Gerade Verbindung mit Pfeil 46"/>
          <p:cNvCxnSpPr/>
          <p:nvPr/>
        </p:nvCxnSpPr>
        <p:spPr>
          <a:xfrm flipV="1">
            <a:off x="2470686" y="2658816"/>
            <a:ext cx="402957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hteck 45"/>
          <p:cNvSpPr/>
          <p:nvPr/>
        </p:nvSpPr>
        <p:spPr>
          <a:xfrm>
            <a:off x="7096930" y="3635213"/>
            <a:ext cx="1452970" cy="317715"/>
          </a:xfrm>
          <a:prstGeom prst="rect">
            <a:avLst/>
          </a:prstGeom>
          <a:solidFill>
            <a:srgbClr val="FF5B5B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Ameaça relacionada à Poluição </a:t>
            </a:r>
            <a:endParaRPr lang="de-DE" sz="900" dirty="0">
              <a:solidFill>
                <a:schemeClr val="tx1"/>
              </a:solidFill>
            </a:endParaRPr>
          </a:p>
        </p:txBody>
      </p:sp>
      <p:cxnSp>
        <p:nvCxnSpPr>
          <p:cNvPr id="48" name="Gerade Verbindung mit Pfeil 47"/>
          <p:cNvCxnSpPr/>
          <p:nvPr/>
        </p:nvCxnSpPr>
        <p:spPr>
          <a:xfrm flipV="1">
            <a:off x="6206698" y="5680344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flipV="1">
            <a:off x="4313933" y="4794498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V="1">
            <a:off x="5766102" y="3572361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 flipV="1">
            <a:off x="4300774" y="4294315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 flipV="1">
            <a:off x="2442760" y="5316995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 flipV="1">
            <a:off x="5809279" y="2606850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/>
          <p:nvPr/>
        </p:nvCxnSpPr>
        <p:spPr>
          <a:xfrm flipV="1">
            <a:off x="5809279" y="3056485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/>
          <p:cNvCxnSpPr/>
          <p:nvPr/>
        </p:nvCxnSpPr>
        <p:spPr>
          <a:xfrm flipV="1">
            <a:off x="2442760" y="4893830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V="1">
            <a:off x="4314989" y="5274383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V="1">
            <a:off x="2478492" y="3613006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flipV="1">
            <a:off x="2470686" y="3084958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/>
          <p:nvPr/>
        </p:nvCxnSpPr>
        <p:spPr>
          <a:xfrm flipV="1">
            <a:off x="6222567" y="5245732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Gerade Verbindung mit Pfeil 59"/>
          <p:cNvCxnSpPr/>
          <p:nvPr/>
        </p:nvCxnSpPr>
        <p:spPr>
          <a:xfrm flipV="1">
            <a:off x="2476030" y="5735102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Gerade Verbindung mit Pfeil 60"/>
          <p:cNvCxnSpPr/>
          <p:nvPr/>
        </p:nvCxnSpPr>
        <p:spPr>
          <a:xfrm flipV="1">
            <a:off x="6188933" y="6082526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Gerade Verbindung mit Pfeil 61"/>
          <p:cNvCxnSpPr/>
          <p:nvPr/>
        </p:nvCxnSpPr>
        <p:spPr>
          <a:xfrm flipV="1">
            <a:off x="8558938" y="2650207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Gerade Verbindung mit Pfeil 62"/>
          <p:cNvCxnSpPr/>
          <p:nvPr/>
        </p:nvCxnSpPr>
        <p:spPr>
          <a:xfrm flipV="1">
            <a:off x="8557649" y="5554076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Gerade Verbindung mit Pfeil 63"/>
          <p:cNvCxnSpPr/>
          <p:nvPr/>
        </p:nvCxnSpPr>
        <p:spPr>
          <a:xfrm flipV="1">
            <a:off x="8558938" y="3807412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Gerade Verbindung mit Pfeil 64"/>
          <p:cNvCxnSpPr/>
          <p:nvPr/>
        </p:nvCxnSpPr>
        <p:spPr>
          <a:xfrm flipV="1">
            <a:off x="8562814" y="4994724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/>
          <p:cNvCxnSpPr/>
          <p:nvPr/>
        </p:nvCxnSpPr>
        <p:spPr>
          <a:xfrm flipV="1">
            <a:off x="8561525" y="3178874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Gerade Verbindung mit Pfeil 66"/>
          <p:cNvCxnSpPr/>
          <p:nvPr/>
        </p:nvCxnSpPr>
        <p:spPr>
          <a:xfrm flipV="1">
            <a:off x="8561525" y="4291029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Gerade Verbindung mit Pfeil 67"/>
          <p:cNvCxnSpPr/>
          <p:nvPr/>
        </p:nvCxnSpPr>
        <p:spPr>
          <a:xfrm flipV="1">
            <a:off x="8561525" y="6102454"/>
            <a:ext cx="402958" cy="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pt-BR" dirty="0"/>
              <a:t>Organize, revise e complete o modelo conceitual sistêmico</a:t>
            </a:r>
            <a:endParaRPr lang="de-DE" dirty="0"/>
          </a:p>
        </p:txBody>
      </p:sp>
      <p:sp>
        <p:nvSpPr>
          <p:cNvPr id="70" name="Rechteck 3"/>
          <p:cNvSpPr/>
          <p:nvPr/>
        </p:nvSpPr>
        <p:spPr>
          <a:xfrm>
            <a:off x="3173222" y="5095299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Socioeconômico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1" name="Rechteck 3"/>
          <p:cNvSpPr/>
          <p:nvPr/>
        </p:nvSpPr>
        <p:spPr>
          <a:xfrm>
            <a:off x="3182253" y="4596898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Socioeconômico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2" name="Rechteck 32"/>
          <p:cNvSpPr/>
          <p:nvPr/>
        </p:nvSpPr>
        <p:spPr>
          <a:xfrm>
            <a:off x="5125756" y="5954417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industrial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3" name="Rechteck 32"/>
          <p:cNvSpPr/>
          <p:nvPr/>
        </p:nvSpPr>
        <p:spPr>
          <a:xfrm>
            <a:off x="5103060" y="5509863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industrial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4" name="Rechteck 28"/>
          <p:cNvSpPr/>
          <p:nvPr/>
        </p:nvSpPr>
        <p:spPr>
          <a:xfrm>
            <a:off x="4668307" y="3380998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espacial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5" name="Rechteck 28"/>
          <p:cNvSpPr/>
          <p:nvPr/>
        </p:nvSpPr>
        <p:spPr>
          <a:xfrm>
            <a:off x="4685652" y="2887113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espacial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6" name="Rechteck 38"/>
          <p:cNvSpPr/>
          <p:nvPr/>
        </p:nvSpPr>
        <p:spPr>
          <a:xfrm>
            <a:off x="1206340" y="2931763"/>
            <a:ext cx="1387221" cy="33321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relacionado à governança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7" name="Rechteck 38"/>
          <p:cNvSpPr/>
          <p:nvPr/>
        </p:nvSpPr>
        <p:spPr>
          <a:xfrm>
            <a:off x="1206339" y="3446401"/>
            <a:ext cx="1387221" cy="33321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relacionado à governança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8" name="Rechteck 33"/>
          <p:cNvSpPr/>
          <p:nvPr/>
        </p:nvSpPr>
        <p:spPr>
          <a:xfrm>
            <a:off x="1352403" y="5612775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institucional 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79" name="Rechteck 33"/>
          <p:cNvSpPr/>
          <p:nvPr/>
        </p:nvSpPr>
        <p:spPr>
          <a:xfrm>
            <a:off x="1319133" y="5158137"/>
            <a:ext cx="1123627" cy="317715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institucional 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80" name="Rechteck 40"/>
          <p:cNvSpPr/>
          <p:nvPr/>
        </p:nvSpPr>
        <p:spPr>
          <a:xfrm>
            <a:off x="7108555" y="4835867"/>
            <a:ext cx="1452970" cy="317715"/>
          </a:xfrm>
          <a:prstGeom prst="rect">
            <a:avLst/>
          </a:prstGeom>
          <a:solidFill>
            <a:srgbClr val="FF5B5B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Ameaça relacionada ao Transporte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81" name="Rechteck 39"/>
          <p:cNvSpPr/>
          <p:nvPr/>
        </p:nvSpPr>
        <p:spPr>
          <a:xfrm>
            <a:off x="7108555" y="3020016"/>
            <a:ext cx="1452970" cy="317715"/>
          </a:xfrm>
          <a:prstGeom prst="rect">
            <a:avLst/>
          </a:prstGeom>
          <a:solidFill>
            <a:srgbClr val="FF5B5B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Ameaça relacionada à Mineração 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82" name="Rechteck 45"/>
          <p:cNvSpPr/>
          <p:nvPr/>
        </p:nvSpPr>
        <p:spPr>
          <a:xfrm>
            <a:off x="7104679" y="4154620"/>
            <a:ext cx="1452970" cy="317715"/>
          </a:xfrm>
          <a:prstGeom prst="rect">
            <a:avLst/>
          </a:prstGeom>
          <a:solidFill>
            <a:srgbClr val="FF5B5B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Ameaça relacionada à Poluição 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83" name="Rechteck 40"/>
          <p:cNvSpPr/>
          <p:nvPr/>
        </p:nvSpPr>
        <p:spPr>
          <a:xfrm>
            <a:off x="7108555" y="5943596"/>
            <a:ext cx="1452970" cy="317715"/>
          </a:xfrm>
          <a:prstGeom prst="rect">
            <a:avLst/>
          </a:prstGeom>
          <a:solidFill>
            <a:srgbClr val="FF5B5B"/>
          </a:solidFill>
          <a:ln>
            <a:solidFill>
              <a:srgbClr val="FF5B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Ameaça relacionada ao Transporte</a:t>
            </a:r>
            <a:endParaRPr lang="de-DE" sz="900" dirty="0">
              <a:solidFill>
                <a:schemeClr val="tx1"/>
              </a:solidFill>
            </a:endParaRPr>
          </a:p>
        </p:txBody>
      </p:sp>
      <p:sp>
        <p:nvSpPr>
          <p:cNvPr id="39" name="Rechteck 38"/>
          <p:cNvSpPr/>
          <p:nvPr/>
        </p:nvSpPr>
        <p:spPr>
          <a:xfrm>
            <a:off x="1231992" y="2499958"/>
            <a:ext cx="1387221" cy="333212"/>
          </a:xfrm>
          <a:prstGeom prst="rect">
            <a:avLst/>
          </a:prstGeom>
          <a:solidFill>
            <a:srgbClr val="FF9933"/>
          </a:solidFill>
          <a:ln>
            <a:solidFill>
              <a:srgbClr val="FF9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900" dirty="0">
                <a:solidFill>
                  <a:schemeClr val="tx1"/>
                </a:solidFill>
              </a:rPr>
              <a:t>Fator contribuinte relacionado à governança</a:t>
            </a:r>
            <a:endParaRPr lang="de-DE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62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/>
            <a:r>
              <a:rPr lang="pt-BR" sz="2800" dirty="0"/>
              <a:t>Por que organizar, revisar e completar o modelo conceitual sistêmico</a:t>
            </a:r>
            <a:r>
              <a:rPr lang="pt-BR" sz="2800" dirty="0" smtClean="0"/>
              <a:t>?</a:t>
            </a:r>
            <a:endParaRPr lang="pt-BR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7" cy="1042261"/>
          </a:xfrm>
        </p:spPr>
        <p:txBody>
          <a:bodyPr anchor="t">
            <a:normAutofit lnSpcReduction="10000"/>
          </a:bodyPr>
          <a:lstStyle/>
          <a:p>
            <a:r>
              <a:rPr lang="pt-BR" dirty="0"/>
              <a:t>Depois dos passos procedentes é um bom momento para parar, revisar e ajustar</a:t>
            </a:r>
            <a:endParaRPr lang="de-DE" dirty="0"/>
          </a:p>
          <a:p>
            <a:r>
              <a:rPr lang="pt-BR" dirty="0"/>
              <a:t>Deixe o modelo </a:t>
            </a:r>
            <a:r>
              <a:rPr lang="pt-BR" dirty="0" smtClean="0"/>
              <a:t>“se comunicar” </a:t>
            </a:r>
            <a:r>
              <a:rPr lang="pt-BR" dirty="0"/>
              <a:t>com os participantes</a:t>
            </a:r>
            <a:endParaRPr lang="de-DE" dirty="0"/>
          </a:p>
          <a:p>
            <a:pPr algn="just"/>
            <a:endParaRPr lang="en-GB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8</a:t>
            </a:fld>
            <a:endParaRPr lang="en-GB"/>
          </a:p>
        </p:txBody>
      </p:sp>
      <p:pic>
        <p:nvPicPr>
          <p:cNvPr id="4" name="Picture 2" descr="F:\Fotos_MARISCO Workshops + EDA\Costa Rica\double marine exercise ManuelAntonia+Cahuita\2nd workshop San Jose\cWorkshop SanJose (  2) ( 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368" y="2644571"/>
            <a:ext cx="5216525" cy="346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feld 27"/>
          <p:cNvSpPr txBox="1"/>
          <p:nvPr/>
        </p:nvSpPr>
        <p:spPr>
          <a:xfrm>
            <a:off x="2144987" y="6084156"/>
            <a:ext cx="252253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© Pierre </a:t>
            </a:r>
            <a:r>
              <a:rPr lang="en-GB" sz="800" dirty="0" err="1" smtClean="0"/>
              <a:t>Ibisch</a:t>
            </a:r>
            <a:r>
              <a:rPr lang="en-GB" sz="800" dirty="0" smtClean="0"/>
              <a:t> 2011</a:t>
            </a:r>
            <a:endParaRPr lang="en-GB" sz="800" dirty="0"/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4231037" y="3332136"/>
            <a:ext cx="574593" cy="271221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254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mit Pfeil 28"/>
          <p:cNvCxnSpPr/>
          <p:nvPr/>
        </p:nvCxnSpPr>
        <p:spPr>
          <a:xfrm>
            <a:off x="3998563" y="3467746"/>
            <a:ext cx="1309606" cy="34683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254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3998563" y="3646622"/>
            <a:ext cx="1945037" cy="39068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254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mit Pfeil 31"/>
          <p:cNvCxnSpPr/>
          <p:nvPr/>
        </p:nvCxnSpPr>
        <p:spPr>
          <a:xfrm>
            <a:off x="3928820" y="3901375"/>
            <a:ext cx="1782305" cy="47644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254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H="1" flipV="1">
            <a:off x="4114800" y="3825499"/>
            <a:ext cx="1441342" cy="31409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254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flipH="1" flipV="1">
            <a:off x="4231037" y="4216831"/>
            <a:ext cx="574593" cy="2389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  <a:effectLst>
            <a:glow rad="254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feld 51"/>
          <p:cNvSpPr txBox="1"/>
          <p:nvPr/>
        </p:nvSpPr>
        <p:spPr>
          <a:xfrm>
            <a:off x="4470423" y="4208543"/>
            <a:ext cx="224725" cy="33855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GB" sz="16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4" name="Textfeld 53"/>
          <p:cNvSpPr txBox="1"/>
          <p:nvPr/>
        </p:nvSpPr>
        <p:spPr>
          <a:xfrm>
            <a:off x="5080014" y="3872756"/>
            <a:ext cx="224725" cy="33855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en-GB" sz="16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5" name="Textfeld 54"/>
          <p:cNvSpPr txBox="1"/>
          <p:nvPr/>
        </p:nvSpPr>
        <p:spPr>
          <a:xfrm>
            <a:off x="4775223" y="3994160"/>
            <a:ext cx="224725" cy="33855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en-GB" sz="16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6" name="Textfeld 55"/>
          <p:cNvSpPr txBox="1"/>
          <p:nvPr/>
        </p:nvSpPr>
        <p:spPr>
          <a:xfrm>
            <a:off x="5555292" y="3821102"/>
            <a:ext cx="224725" cy="33855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en-GB" sz="16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7" name="Textfeld 56"/>
          <p:cNvSpPr txBox="1"/>
          <p:nvPr/>
        </p:nvSpPr>
        <p:spPr>
          <a:xfrm>
            <a:off x="4726149" y="3534389"/>
            <a:ext cx="224725" cy="33855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en-GB" sz="16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8" name="Textfeld 57"/>
          <p:cNvSpPr txBox="1"/>
          <p:nvPr/>
        </p:nvSpPr>
        <p:spPr>
          <a:xfrm>
            <a:off x="4281876" y="3252845"/>
            <a:ext cx="224725" cy="338554"/>
          </a:xfrm>
          <a:prstGeom prst="rect">
            <a:avLst/>
          </a:prstGeom>
          <a:noFill/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n>
                  <a:solidFill>
                    <a:schemeClr val="accent3">
                      <a:lumMod val="60000"/>
                      <a:lumOff val="40000"/>
                    </a:schemeClr>
                  </a:solidFill>
                </a:ln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!</a:t>
            </a:r>
            <a:endParaRPr lang="en-GB" sz="1600" b="1" dirty="0"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  <a:effectLst>
                <a:glow rad="635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2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pt-BR" dirty="0"/>
              <a:t>Organize, revise e complete o modelo conceitual sistêmico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755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pt-BR" sz="2800" dirty="0"/>
              <a:t>Como o modelo conceitual sistêmico é organizado, revisado e completado?</a:t>
            </a:r>
            <a:endParaRPr lang="de-DE" sz="28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259633" y="1600200"/>
            <a:ext cx="4470607" cy="4881238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Tire um tempo para organizar o modelo</a:t>
            </a:r>
            <a:endParaRPr lang="de-DE" dirty="0"/>
          </a:p>
          <a:p>
            <a:r>
              <a:rPr lang="pt-BR" dirty="0"/>
              <a:t>Reconheça uma ordem hierárquica como um presente na maioria dos ecossistemas</a:t>
            </a:r>
            <a:endParaRPr lang="de-DE" dirty="0"/>
          </a:p>
          <a:p>
            <a:r>
              <a:rPr lang="pt-BR" dirty="0"/>
              <a:t>Aplique o reducionismo – poucos elementos podem pertencer juntos com apenas uma pequena diferença que pode ser combinada </a:t>
            </a:r>
            <a:r>
              <a:rPr lang="pt-BR" dirty="0">
                <a:sym typeface="Wingdings"/>
              </a:rPr>
              <a:t></a:t>
            </a:r>
            <a:r>
              <a:rPr lang="pt-BR" dirty="0"/>
              <a:t> que não necessariamente diminui a complexidade</a:t>
            </a:r>
            <a:endParaRPr lang="de-DE" dirty="0"/>
          </a:p>
          <a:p>
            <a:r>
              <a:rPr lang="pt-BR" dirty="0" smtClean="0"/>
              <a:t>As ameaças </a:t>
            </a:r>
            <a:r>
              <a:rPr lang="pt-BR" dirty="0"/>
              <a:t>podem ser agrupadas de acordo com a categoria IUCN-CMP</a:t>
            </a:r>
            <a:endParaRPr lang="de-DE" dirty="0"/>
          </a:p>
          <a:p>
            <a:pPr marL="68580" indent="0">
              <a:buNone/>
            </a:pPr>
            <a:endParaRPr lang="en-US" sz="2200" dirty="0" smtClean="0"/>
          </a:p>
          <a:p>
            <a:pPr marL="68263" indent="290513">
              <a:buNone/>
            </a:pPr>
            <a:r>
              <a:rPr lang="en-US" sz="1500" dirty="0" err="1" smtClean="0"/>
              <a:t>Acesse</a:t>
            </a:r>
            <a:r>
              <a:rPr lang="en-US" sz="1500" dirty="0" smtClean="0"/>
              <a:t>: </a:t>
            </a:r>
          </a:p>
          <a:p>
            <a:pPr marL="68263" indent="290513">
              <a:buNone/>
            </a:pPr>
            <a:r>
              <a:rPr lang="en-US" sz="1500" dirty="0" smtClean="0">
                <a:hlinkClick r:id="rId2"/>
              </a:rPr>
              <a:t>Unified Classifications of Threats</a:t>
            </a:r>
            <a:r>
              <a:rPr lang="en-US" sz="1500" dirty="0" smtClean="0"/>
              <a:t> </a:t>
            </a:r>
          </a:p>
          <a:p>
            <a:pPr marL="68263" indent="290513">
              <a:buNone/>
            </a:pPr>
            <a:r>
              <a:rPr lang="en-US" sz="1500" dirty="0" smtClean="0"/>
              <a:t>&amp;</a:t>
            </a:r>
          </a:p>
          <a:p>
            <a:pPr marL="68263" indent="290513">
              <a:buNone/>
            </a:pPr>
            <a:r>
              <a:rPr lang="en-US" sz="1500" dirty="0" smtClean="0">
                <a:hlinkClick r:id="rId3"/>
              </a:rPr>
              <a:t>Unified Classifications of Threats and Actions</a:t>
            </a:r>
            <a:endParaRPr lang="en-US" sz="1500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F19732-EAC2-430F-B6D2-FE5EC5A9E394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8" name="Diagramm 7"/>
          <p:cNvGraphicFramePr/>
          <p:nvPr>
            <p:extLst>
              <p:ext uri="{D42A27DB-BD31-4B8C-83A1-F6EECF244321}">
                <p14:modId xmlns:p14="http://schemas.microsoft.com/office/powerpoint/2010/main" val="4174600596"/>
              </p:ext>
            </p:extLst>
          </p:nvPr>
        </p:nvGraphicFramePr>
        <p:xfrm>
          <a:off x="5819523" y="1644347"/>
          <a:ext cx="1504949" cy="2400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442364152"/>
              </p:ext>
            </p:extLst>
          </p:nvPr>
        </p:nvGraphicFramePr>
        <p:xfrm>
          <a:off x="7381623" y="3550920"/>
          <a:ext cx="1625217" cy="32750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779912" y="6515100"/>
            <a:ext cx="5364087" cy="342900"/>
          </a:xfrm>
        </p:spPr>
        <p:txBody>
          <a:bodyPr/>
          <a:lstStyle/>
          <a:p>
            <a:r>
              <a:rPr lang="en-US" dirty="0" smtClean="0"/>
              <a:t>8. </a:t>
            </a:r>
            <a:r>
              <a:rPr lang="pt-BR" dirty="0"/>
              <a:t>Organize, revise e complete o modelo conceitual sistêmico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184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0. EDA_CL_mit Foto-Beschreibung</Template>
  <TotalTime>0</TotalTime>
  <Words>1407</Words>
  <Application>Microsoft Office PowerPoint</Application>
  <PresentationFormat>Apresentação na tela (4:3)</PresentationFormat>
  <Paragraphs>212</Paragraphs>
  <Slides>14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Larissa-Design</vt:lpstr>
      <vt:lpstr>Organize, revise e complete o modelo conceitual sistêmico</vt:lpstr>
      <vt:lpstr>Créditos e condições de uso </vt:lpstr>
      <vt:lpstr>Apresentação do PowerPoint</vt:lpstr>
      <vt:lpstr>Objetivos de Aprendizado</vt:lpstr>
      <vt:lpstr>Sumário</vt:lpstr>
      <vt:lpstr>O que significa organizar, revisar e completar o modelo conceitual sistêmico?</vt:lpstr>
      <vt:lpstr>O que significa organizar, revisar e completar o modelo conceitual sistêmico?</vt:lpstr>
      <vt:lpstr>Por que organizar, revisar e completar o modelo conceitual sistêmico?</vt:lpstr>
      <vt:lpstr>Como o modelo conceitual sistêmico é organizado, revisado e completado?</vt:lpstr>
      <vt:lpstr>Como o modelo conceitual sistêmico é organizado, revisado e completado?</vt:lpstr>
      <vt:lpstr>Como o modelo conceitual sistêmico é organizado, revisado e completado?</vt:lpstr>
      <vt:lpstr>Como o modelo conceitual sistêmico é organizado, revisado e completado?</vt:lpstr>
      <vt:lpstr>Análise SWOT (FOFA)</vt:lpstr>
      <vt:lpstr>Dicas Práticas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Organise, revise and complete the systemic conceptual model</dc:title>
  <dc:creator>Tina</dc:creator>
  <cp:lastModifiedBy>Sara Oliveira</cp:lastModifiedBy>
  <cp:revision>103</cp:revision>
  <dcterms:created xsi:type="dcterms:W3CDTF">2014-10-27T09:16:50Z</dcterms:created>
  <dcterms:modified xsi:type="dcterms:W3CDTF">2015-05-25T21:37:07Z</dcterms:modified>
</cp:coreProperties>
</file>