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6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4"/>
  </p:notesMasterIdLst>
  <p:sldIdLst>
    <p:sldId id="345" r:id="rId5"/>
    <p:sldId id="297" r:id="rId6"/>
    <p:sldId id="262" r:id="rId7"/>
    <p:sldId id="307" r:id="rId8"/>
    <p:sldId id="333" r:id="rId9"/>
    <p:sldId id="347" r:id="rId10"/>
    <p:sldId id="342" r:id="rId11"/>
    <p:sldId id="348" r:id="rId12"/>
    <p:sldId id="329" r:id="rId13"/>
    <p:sldId id="349" r:id="rId14"/>
    <p:sldId id="330" r:id="rId15"/>
    <p:sldId id="337" r:id="rId16"/>
    <p:sldId id="336" r:id="rId17"/>
    <p:sldId id="341" r:id="rId18"/>
    <p:sldId id="340" r:id="rId19"/>
    <p:sldId id="334" r:id="rId20"/>
    <p:sldId id="338" r:id="rId21"/>
    <p:sldId id="344" r:id="rId22"/>
    <p:sldId id="346" r:id="rId23"/>
    <p:sldId id="339" r:id="rId24"/>
    <p:sldId id="328" r:id="rId25"/>
    <p:sldId id="332" r:id="rId26"/>
    <p:sldId id="331" r:id="rId27"/>
    <p:sldId id="343" r:id="rId28"/>
    <p:sldId id="350" r:id="rId29"/>
    <p:sldId id="351" r:id="rId30"/>
    <p:sldId id="352" r:id="rId31"/>
    <p:sldId id="353" r:id="rId32"/>
    <p:sldId id="354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36" autoAdjust="0"/>
  </p:normalViewPr>
  <p:slideViewPr>
    <p:cSldViewPr>
      <p:cViewPr varScale="1">
        <p:scale>
          <a:sx n="62" d="100"/>
          <a:sy n="62" d="100"/>
        </p:scale>
        <p:origin x="-14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entreforeconics.org/publications-and-products/adaptive-conservation-and-vulnerability-marisco/marisco-guidebook/" TargetMode="External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entreforeconics.org/publications-and-products/adaptive-conservation-and-vulnerability-marisco/marisco-guidebook/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entreforeconics.org/publications-and-products/adaptive-conservation-and-vulnerability-marisco/marisco-guidebook/" TargetMode="External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entreforeconics.org/publications-and-products/adaptive-conservation-and-vulnerability-marisco/marisco-guidebook/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520AFC-4D22-4320-9821-83E69F0F5738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9A2BBBC0-37AA-4F3B-899F-E532DBAAC76E}">
      <dgm:prSet custT="1"/>
      <dgm:spPr/>
      <dgm:t>
        <a:bodyPr/>
        <a:lstStyle/>
        <a:p>
          <a:pPr rtl="0"/>
          <a:r>
            <a:rPr lang="en-GB" sz="2000" dirty="0" err="1" smtClean="0">
              <a:solidFill>
                <a:schemeClr val="tx1"/>
              </a:solidFill>
            </a:rPr>
            <a:t>Os</a:t>
          </a:r>
          <a:r>
            <a:rPr lang="en-GB" sz="2000" dirty="0" smtClean="0">
              <a:solidFill>
                <a:schemeClr val="tx1"/>
              </a:solidFill>
            </a:rPr>
            <a:t> </a:t>
          </a:r>
          <a:r>
            <a:rPr lang="en-GB" sz="2000" dirty="0" err="1" smtClean="0">
              <a:solidFill>
                <a:schemeClr val="tx1"/>
              </a:solidFill>
            </a:rPr>
            <a:t>Treinadores</a:t>
          </a:r>
          <a:r>
            <a:rPr lang="en-GB" sz="2000" dirty="0" smtClean="0">
              <a:solidFill>
                <a:schemeClr val="tx1"/>
              </a:solidFill>
            </a:rPr>
            <a:t> </a:t>
          </a:r>
          <a:r>
            <a:rPr lang="en-GB" sz="2000" dirty="0" err="1" smtClean="0">
              <a:solidFill>
                <a:schemeClr val="tx1"/>
              </a:solidFill>
            </a:rPr>
            <a:t>entendem</a:t>
          </a:r>
          <a:r>
            <a:rPr lang="en-GB" sz="2000" dirty="0" smtClean="0">
              <a:solidFill>
                <a:schemeClr val="tx1"/>
              </a:solidFill>
            </a:rPr>
            <a:t>: </a:t>
          </a:r>
          <a:endParaRPr lang="de-DE" sz="2000" dirty="0">
            <a:solidFill>
              <a:schemeClr val="tx1"/>
            </a:solidFill>
          </a:endParaRPr>
        </a:p>
      </dgm:t>
    </dgm:pt>
    <dgm:pt modelId="{F4DEFB66-C80C-4823-9B4A-83ABBF6C273D}" type="parTrans" cxnId="{50ABC38A-25A3-4A9A-9F94-C80895C82F09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06E990B8-56F5-4BC3-ACB9-563F35C2782B}" type="sibTrans" cxnId="{50ABC38A-25A3-4A9A-9F94-C80895C82F09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F0042C2B-FABB-4F32-9422-9743761A1193}">
      <dgm:prSet custT="1"/>
      <dgm:spPr/>
      <dgm:t>
        <a:bodyPr/>
        <a:lstStyle/>
        <a:p>
          <a:pPr rtl="0"/>
          <a:r>
            <a:rPr lang="de-DE" sz="2000" dirty="0" smtClean="0">
              <a:solidFill>
                <a:schemeClr val="tx1"/>
              </a:solidFill>
            </a:rPr>
            <a:t>Os desafios presentes para a preservacão da natureza</a:t>
          </a:r>
          <a:endParaRPr lang="de-DE" sz="2000" dirty="0">
            <a:solidFill>
              <a:schemeClr val="tx1"/>
            </a:solidFill>
          </a:endParaRPr>
        </a:p>
      </dgm:t>
    </dgm:pt>
    <dgm:pt modelId="{AED31737-99B7-43A4-AF2B-CD5ECEE740E4}" type="parTrans" cxnId="{893B900C-8094-4FC6-9A76-5C5562005D9D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6BD4962C-37C4-4B45-A4F5-829EE503897C}" type="sibTrans" cxnId="{893B900C-8094-4FC6-9A76-5C5562005D9D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A86AF195-AD22-4DBD-B0E9-532BCC612D64}">
      <dgm:prSet custT="1"/>
      <dgm:spPr/>
      <dgm:t>
        <a:bodyPr/>
        <a:lstStyle/>
        <a:p>
          <a:pPr rtl="0"/>
          <a:r>
            <a:rPr lang="en-US" sz="2000" dirty="0" smtClean="0">
              <a:solidFill>
                <a:schemeClr val="tx1"/>
              </a:solidFill>
            </a:rPr>
            <a:t>As </a:t>
          </a:r>
          <a:r>
            <a:rPr lang="en-US" sz="2000" dirty="0" err="1" smtClean="0">
              <a:solidFill>
                <a:schemeClr val="tx1"/>
              </a:solidFill>
            </a:rPr>
            <a:t>origens</a:t>
          </a:r>
          <a:r>
            <a:rPr lang="en-US" sz="2000" dirty="0" smtClean="0">
              <a:solidFill>
                <a:schemeClr val="tx1"/>
              </a:solidFill>
            </a:rPr>
            <a:t> do </a:t>
          </a:r>
          <a:r>
            <a:rPr lang="en-US" sz="2000" dirty="0" err="1" smtClean="0">
              <a:solidFill>
                <a:schemeClr val="tx1"/>
              </a:solidFill>
            </a:rPr>
            <a:t>método</a:t>
          </a:r>
          <a:r>
            <a:rPr lang="en-US" sz="2000" dirty="0" smtClean="0">
              <a:solidFill>
                <a:schemeClr val="tx1"/>
              </a:solidFill>
            </a:rPr>
            <a:t> MARISCO e </a:t>
          </a:r>
          <a:r>
            <a:rPr lang="en-US" sz="2000" dirty="0" err="1" smtClean="0">
              <a:solidFill>
                <a:schemeClr val="tx1"/>
              </a:solidFill>
            </a:rPr>
            <a:t>os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princípios</a:t>
          </a:r>
          <a:r>
            <a:rPr lang="en-US" sz="2000" dirty="0" smtClean="0">
              <a:solidFill>
                <a:schemeClr val="tx1"/>
              </a:solidFill>
            </a:rPr>
            <a:t> de  </a:t>
          </a:r>
          <a:r>
            <a:rPr lang="en-US" sz="2000" dirty="0" err="1" smtClean="0">
              <a:solidFill>
                <a:schemeClr val="tx1"/>
              </a:solidFill>
            </a:rPr>
            <a:t>suas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abordagens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adjacentes</a:t>
          </a:r>
          <a:endParaRPr lang="de-DE" sz="2000" dirty="0">
            <a:solidFill>
              <a:schemeClr val="tx1"/>
            </a:solidFill>
          </a:endParaRPr>
        </a:p>
      </dgm:t>
    </dgm:pt>
    <dgm:pt modelId="{F5FA3416-2148-40B4-A1E3-D053C865DC4B}" type="parTrans" cxnId="{83BD8791-71F4-4283-9E4A-AA027B6A68A3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7A36BB26-4CC2-4186-A43F-AEBE8EE94A34}" type="sibTrans" cxnId="{83BD8791-71F4-4283-9E4A-AA027B6A68A3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3628062E-5B2E-44F0-B159-C46EDBC839A3}">
      <dgm:prSet custT="1"/>
      <dgm:spPr/>
      <dgm:t>
        <a:bodyPr/>
        <a:lstStyle/>
        <a:p>
          <a:pPr rtl="0"/>
          <a:r>
            <a:rPr lang="en-US" sz="2000" dirty="0" err="1" smtClean="0">
              <a:solidFill>
                <a:schemeClr val="tx1"/>
              </a:solidFill>
            </a:rPr>
            <a:t>Os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usos</a:t>
          </a:r>
          <a:r>
            <a:rPr lang="en-US" sz="2000" dirty="0" smtClean="0">
              <a:solidFill>
                <a:schemeClr val="tx1"/>
              </a:solidFill>
            </a:rPr>
            <a:t> e </a:t>
          </a:r>
          <a:r>
            <a:rPr lang="en-US" sz="2000" dirty="0" err="1" smtClean="0">
              <a:solidFill>
                <a:schemeClr val="tx1"/>
              </a:solidFill>
            </a:rPr>
            <a:t>formas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potenciais</a:t>
          </a:r>
          <a:r>
            <a:rPr lang="en-US" sz="2000" dirty="0" smtClean="0">
              <a:solidFill>
                <a:schemeClr val="tx1"/>
              </a:solidFill>
            </a:rPr>
            <a:t> da </a:t>
          </a:r>
          <a:r>
            <a:rPr lang="en-US" sz="2000" dirty="0" err="1" smtClean="0">
              <a:solidFill>
                <a:schemeClr val="tx1"/>
              </a:solidFill>
            </a:rPr>
            <a:t>aplica</a:t>
          </a:r>
          <a:r>
            <a:rPr lang="de-DE" sz="2000" dirty="0" smtClean="0">
              <a:solidFill>
                <a:schemeClr val="tx1"/>
              </a:solidFill>
            </a:rPr>
            <a:t>çã</a:t>
          </a:r>
          <a:r>
            <a:rPr lang="en-US" sz="2000" dirty="0" smtClean="0">
              <a:solidFill>
                <a:schemeClr val="tx1"/>
              </a:solidFill>
            </a:rPr>
            <a:t>o do </a:t>
          </a:r>
          <a:r>
            <a:rPr lang="en-US" sz="2000" dirty="0" err="1" smtClean="0">
              <a:solidFill>
                <a:schemeClr val="tx1"/>
              </a:solidFill>
            </a:rPr>
            <a:t>método</a:t>
          </a:r>
          <a:endParaRPr lang="de-DE" sz="2000" dirty="0">
            <a:solidFill>
              <a:schemeClr val="tx1"/>
            </a:solidFill>
          </a:endParaRPr>
        </a:p>
      </dgm:t>
    </dgm:pt>
    <dgm:pt modelId="{D7D6A8B8-BE11-423E-8318-18056E192078}" type="parTrans" cxnId="{B2000151-AC68-4B0E-BDDE-BAC96BBCDD08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8E594131-DB71-4E6F-BC59-6214E8465503}" type="sibTrans" cxnId="{B2000151-AC68-4B0E-BDDE-BAC96BBCDD08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C60C5A54-C270-4338-AA80-C5DD4EA617D3}">
      <dgm:prSet custT="1"/>
      <dgm:spPr/>
      <dgm:t>
        <a:bodyPr/>
        <a:lstStyle/>
        <a:p>
          <a:pPr rtl="0"/>
          <a:r>
            <a:rPr lang="en-US" sz="2000" dirty="0" smtClean="0">
              <a:solidFill>
                <a:schemeClr val="tx1"/>
              </a:solidFill>
            </a:rPr>
            <a:t>O </a:t>
          </a:r>
          <a:r>
            <a:rPr lang="en-US" sz="2000" dirty="0" err="1" smtClean="0">
              <a:solidFill>
                <a:schemeClr val="tx1"/>
              </a:solidFill>
            </a:rPr>
            <a:t>papel</a:t>
          </a:r>
          <a:r>
            <a:rPr lang="en-US" sz="2000" dirty="0" smtClean="0">
              <a:solidFill>
                <a:schemeClr val="tx1"/>
              </a:solidFill>
            </a:rPr>
            <a:t> e </a:t>
          </a:r>
          <a:r>
            <a:rPr lang="en-US" sz="2000" dirty="0" err="1" smtClean="0">
              <a:solidFill>
                <a:schemeClr val="tx1"/>
              </a:solidFill>
            </a:rPr>
            <a:t>habilidades</a:t>
          </a:r>
          <a:r>
            <a:rPr lang="en-US" sz="2000" dirty="0" smtClean="0">
              <a:solidFill>
                <a:schemeClr val="tx1"/>
              </a:solidFill>
            </a:rPr>
            <a:t> dos </a:t>
          </a:r>
          <a:r>
            <a:rPr lang="en-US" sz="2000" dirty="0" err="1" smtClean="0">
              <a:solidFill>
                <a:schemeClr val="tx1"/>
              </a:solidFill>
            </a:rPr>
            <a:t>treinadores</a:t>
          </a:r>
          <a:r>
            <a:rPr lang="en-US" sz="2000" dirty="0" smtClean="0">
              <a:solidFill>
                <a:schemeClr val="tx1"/>
              </a:solidFill>
            </a:rPr>
            <a:t> no </a:t>
          </a:r>
          <a:r>
            <a:rPr lang="en-US" sz="2000" dirty="0" err="1" smtClean="0">
              <a:solidFill>
                <a:schemeClr val="tx1"/>
              </a:solidFill>
            </a:rPr>
            <a:t>processo</a:t>
          </a:r>
          <a:r>
            <a:rPr lang="en-US" sz="2000" dirty="0" smtClean="0">
              <a:solidFill>
                <a:schemeClr val="tx1"/>
              </a:solidFill>
            </a:rPr>
            <a:t> MARISCO</a:t>
          </a:r>
          <a:endParaRPr lang="de-DE" sz="2000" dirty="0">
            <a:solidFill>
              <a:schemeClr val="tx1"/>
            </a:solidFill>
          </a:endParaRPr>
        </a:p>
      </dgm:t>
    </dgm:pt>
    <dgm:pt modelId="{39A4648F-963D-4701-B197-3BD0F1943115}" type="parTrans" cxnId="{723A87BD-4853-445B-BA11-512A949DD537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54DB06D6-2E2D-4236-AA5D-A3036DA1B6FC}" type="sibTrans" cxnId="{723A87BD-4853-445B-BA11-512A949DD537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19962713-79CD-44C3-A9CC-ABC64A67F352}">
      <dgm:prSet custT="1"/>
      <dgm:spPr/>
      <dgm:t>
        <a:bodyPr/>
        <a:lstStyle/>
        <a:p>
          <a:pPr rtl="0"/>
          <a:r>
            <a:rPr lang="en-US" sz="2000" dirty="0" err="1" smtClean="0">
              <a:solidFill>
                <a:schemeClr val="tx1"/>
              </a:solidFill>
            </a:rPr>
            <a:t>Os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resultados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que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podem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smtClean="0">
              <a:solidFill>
                <a:schemeClr val="tx1"/>
              </a:solidFill>
            </a:rPr>
            <a:t>e </a:t>
          </a:r>
          <a:r>
            <a:rPr lang="en-US" sz="2000" dirty="0" err="1" smtClean="0">
              <a:solidFill>
                <a:schemeClr val="tx1"/>
              </a:solidFill>
            </a:rPr>
            <a:t>não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podem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ser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en-US" sz="2000" dirty="0" err="1" smtClean="0">
              <a:solidFill>
                <a:schemeClr val="tx1"/>
              </a:solidFill>
            </a:rPr>
            <a:t>esperados</a:t>
          </a:r>
          <a:r>
            <a:rPr lang="en-US" sz="2000" dirty="0" smtClean="0">
              <a:solidFill>
                <a:schemeClr val="tx1"/>
              </a:solidFill>
            </a:rPr>
            <a:t> </a:t>
          </a:r>
          <a:endParaRPr lang="de-DE" sz="2000" dirty="0">
            <a:solidFill>
              <a:schemeClr val="tx1"/>
            </a:solidFill>
          </a:endParaRPr>
        </a:p>
      </dgm:t>
    </dgm:pt>
    <dgm:pt modelId="{4D36C31B-CEB6-470C-8889-5F4828C57DA1}" type="parTrans" cxnId="{BB08A5F0-8E15-49E0-B88E-7DC04B6C7702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B79952D2-0646-45D8-AA3B-625E96E508DC}" type="sibTrans" cxnId="{BB08A5F0-8E15-49E0-B88E-7DC04B6C7702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FD55949A-C8FB-4176-8E8B-A439CCF58859}" type="pres">
      <dgm:prSet presAssocID="{EA520AFC-4D22-4320-9821-83E69F0F573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6022357-4812-4826-8AA9-B6009117BBE6}" type="pres">
      <dgm:prSet presAssocID="{9A2BBBC0-37AA-4F3B-899F-E532DBAAC76E}" presName="parentText" presStyleLbl="node1" presStyleIdx="0" presStyleCnt="6" custScaleX="42819" custScaleY="71497" custLinFactNeighborX="-34137" custLinFactNeighborY="4737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CDB6DDA-0E5E-433C-ADFD-FC7B5C3162D2}" type="pres">
      <dgm:prSet presAssocID="{06E990B8-56F5-4BC3-ACB9-563F35C2782B}" presName="spacer" presStyleCnt="0"/>
      <dgm:spPr/>
    </dgm:pt>
    <dgm:pt modelId="{D081C94A-3609-4887-9F62-E20DD58AFCCC}" type="pres">
      <dgm:prSet presAssocID="{F0042C2B-FABB-4F32-9422-9743761A1193}" presName="parentText" presStyleLbl="node1" presStyleIdx="1" presStyleCnt="6" custScaleY="6763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60272D-7AE9-4411-B4FD-3FFDEFA664AE}" type="pres">
      <dgm:prSet presAssocID="{6BD4962C-37C4-4B45-A4F5-829EE503897C}" presName="spacer" presStyleCnt="0"/>
      <dgm:spPr/>
    </dgm:pt>
    <dgm:pt modelId="{7CC599B9-602A-491A-8D07-3A853D9641BD}" type="pres">
      <dgm:prSet presAssocID="{A86AF195-AD22-4DBD-B0E9-532BCC612D64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16457A-DD90-4518-A120-87D995F54FC5}" type="pres">
      <dgm:prSet presAssocID="{7A36BB26-4CC2-4186-A43F-AEBE8EE94A34}" presName="spacer" presStyleCnt="0"/>
      <dgm:spPr/>
    </dgm:pt>
    <dgm:pt modelId="{1A4BA472-522D-4581-B78F-2B043E438943}" type="pres">
      <dgm:prSet presAssocID="{3628062E-5B2E-44F0-B159-C46EDBC839A3}" presName="parentText" presStyleLbl="node1" presStyleIdx="3" presStyleCnt="6" custScaleY="6594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2B23D9-7CC0-4B4D-8504-2698BA3A8DFF}" type="pres">
      <dgm:prSet presAssocID="{8E594131-DB71-4E6F-BC59-6214E8465503}" presName="spacer" presStyleCnt="0"/>
      <dgm:spPr/>
    </dgm:pt>
    <dgm:pt modelId="{BCDAE34D-FB47-4981-B0B8-301426ACBD24}" type="pres">
      <dgm:prSet presAssocID="{C60C5A54-C270-4338-AA80-C5DD4EA617D3}" presName="parentText" presStyleLbl="node1" presStyleIdx="4" presStyleCnt="6" custScaleY="6876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C3B205-9CAC-4CB5-9FFB-5ABC98B6462B}" type="pres">
      <dgm:prSet presAssocID="{54DB06D6-2E2D-4236-AA5D-A3036DA1B6FC}" presName="spacer" presStyleCnt="0"/>
      <dgm:spPr/>
    </dgm:pt>
    <dgm:pt modelId="{C80E1984-6E3C-4F44-A604-268FF7C07915}" type="pres">
      <dgm:prSet presAssocID="{19962713-79CD-44C3-A9CC-ABC64A67F352}" presName="parentText" presStyleLbl="node1" presStyleIdx="5" presStyleCnt="6" custScaleY="6278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AA652B5-A237-460C-A1FE-5519440A6595}" type="presOf" srcId="{19962713-79CD-44C3-A9CC-ABC64A67F352}" destId="{C80E1984-6E3C-4F44-A604-268FF7C07915}" srcOrd="0" destOrd="0" presId="urn:microsoft.com/office/officeart/2005/8/layout/vList2"/>
    <dgm:cxn modelId="{542E8D2C-7F9C-423A-814A-C1B9587C9C75}" type="presOf" srcId="{9A2BBBC0-37AA-4F3B-899F-E532DBAAC76E}" destId="{16022357-4812-4826-8AA9-B6009117BBE6}" srcOrd="0" destOrd="0" presId="urn:microsoft.com/office/officeart/2005/8/layout/vList2"/>
    <dgm:cxn modelId="{50ABC38A-25A3-4A9A-9F94-C80895C82F09}" srcId="{EA520AFC-4D22-4320-9821-83E69F0F5738}" destId="{9A2BBBC0-37AA-4F3B-899F-E532DBAAC76E}" srcOrd="0" destOrd="0" parTransId="{F4DEFB66-C80C-4823-9B4A-83ABBF6C273D}" sibTransId="{06E990B8-56F5-4BC3-ACB9-563F35C2782B}"/>
    <dgm:cxn modelId="{83BD8791-71F4-4283-9E4A-AA027B6A68A3}" srcId="{EA520AFC-4D22-4320-9821-83E69F0F5738}" destId="{A86AF195-AD22-4DBD-B0E9-532BCC612D64}" srcOrd="2" destOrd="0" parTransId="{F5FA3416-2148-40B4-A1E3-D053C865DC4B}" sibTransId="{7A36BB26-4CC2-4186-A43F-AEBE8EE94A34}"/>
    <dgm:cxn modelId="{723A87BD-4853-445B-BA11-512A949DD537}" srcId="{EA520AFC-4D22-4320-9821-83E69F0F5738}" destId="{C60C5A54-C270-4338-AA80-C5DD4EA617D3}" srcOrd="4" destOrd="0" parTransId="{39A4648F-963D-4701-B197-3BD0F1943115}" sibTransId="{54DB06D6-2E2D-4236-AA5D-A3036DA1B6FC}"/>
    <dgm:cxn modelId="{5C220CA4-CDF2-4CB4-873C-844B9CA41867}" type="presOf" srcId="{F0042C2B-FABB-4F32-9422-9743761A1193}" destId="{D081C94A-3609-4887-9F62-E20DD58AFCCC}" srcOrd="0" destOrd="0" presId="urn:microsoft.com/office/officeart/2005/8/layout/vList2"/>
    <dgm:cxn modelId="{5F2E07DB-1146-4DA6-98F3-BE53EB7FEC54}" type="presOf" srcId="{A86AF195-AD22-4DBD-B0E9-532BCC612D64}" destId="{7CC599B9-602A-491A-8D07-3A853D9641BD}" srcOrd="0" destOrd="0" presId="urn:microsoft.com/office/officeart/2005/8/layout/vList2"/>
    <dgm:cxn modelId="{893B900C-8094-4FC6-9A76-5C5562005D9D}" srcId="{EA520AFC-4D22-4320-9821-83E69F0F5738}" destId="{F0042C2B-FABB-4F32-9422-9743761A1193}" srcOrd="1" destOrd="0" parTransId="{AED31737-99B7-43A4-AF2B-CD5ECEE740E4}" sibTransId="{6BD4962C-37C4-4B45-A4F5-829EE503897C}"/>
    <dgm:cxn modelId="{382A450F-B8CF-4055-8C28-AA72A4165F79}" type="presOf" srcId="{3628062E-5B2E-44F0-B159-C46EDBC839A3}" destId="{1A4BA472-522D-4581-B78F-2B043E438943}" srcOrd="0" destOrd="0" presId="urn:microsoft.com/office/officeart/2005/8/layout/vList2"/>
    <dgm:cxn modelId="{B2000151-AC68-4B0E-BDDE-BAC96BBCDD08}" srcId="{EA520AFC-4D22-4320-9821-83E69F0F5738}" destId="{3628062E-5B2E-44F0-B159-C46EDBC839A3}" srcOrd="3" destOrd="0" parTransId="{D7D6A8B8-BE11-423E-8318-18056E192078}" sibTransId="{8E594131-DB71-4E6F-BC59-6214E8465503}"/>
    <dgm:cxn modelId="{BB08A5F0-8E15-49E0-B88E-7DC04B6C7702}" srcId="{EA520AFC-4D22-4320-9821-83E69F0F5738}" destId="{19962713-79CD-44C3-A9CC-ABC64A67F352}" srcOrd="5" destOrd="0" parTransId="{4D36C31B-CEB6-470C-8889-5F4828C57DA1}" sibTransId="{B79952D2-0646-45D8-AA3B-625E96E508DC}"/>
    <dgm:cxn modelId="{A17EA11A-433B-476B-B749-7B04E7D1E06D}" type="presOf" srcId="{C60C5A54-C270-4338-AA80-C5DD4EA617D3}" destId="{BCDAE34D-FB47-4981-B0B8-301426ACBD24}" srcOrd="0" destOrd="0" presId="urn:microsoft.com/office/officeart/2005/8/layout/vList2"/>
    <dgm:cxn modelId="{A0CCCC8C-904A-4B4F-8A4B-37C67681BCBB}" type="presOf" srcId="{EA520AFC-4D22-4320-9821-83E69F0F5738}" destId="{FD55949A-C8FB-4176-8E8B-A439CCF58859}" srcOrd="0" destOrd="0" presId="urn:microsoft.com/office/officeart/2005/8/layout/vList2"/>
    <dgm:cxn modelId="{8DAA2324-D681-49C1-8432-2EC3D5228FE6}" type="presParOf" srcId="{FD55949A-C8FB-4176-8E8B-A439CCF58859}" destId="{16022357-4812-4826-8AA9-B6009117BBE6}" srcOrd="0" destOrd="0" presId="urn:microsoft.com/office/officeart/2005/8/layout/vList2"/>
    <dgm:cxn modelId="{65A2C5D4-B319-4291-8077-BBDBA52631CB}" type="presParOf" srcId="{FD55949A-C8FB-4176-8E8B-A439CCF58859}" destId="{5CDB6DDA-0E5E-433C-ADFD-FC7B5C3162D2}" srcOrd="1" destOrd="0" presId="urn:microsoft.com/office/officeart/2005/8/layout/vList2"/>
    <dgm:cxn modelId="{13BE9ED2-B454-449A-B919-7790E048C8C4}" type="presParOf" srcId="{FD55949A-C8FB-4176-8E8B-A439CCF58859}" destId="{D081C94A-3609-4887-9F62-E20DD58AFCCC}" srcOrd="2" destOrd="0" presId="urn:microsoft.com/office/officeart/2005/8/layout/vList2"/>
    <dgm:cxn modelId="{046B2383-62FE-4B97-9372-7CCC8E1DABDF}" type="presParOf" srcId="{FD55949A-C8FB-4176-8E8B-A439CCF58859}" destId="{C660272D-7AE9-4411-B4FD-3FFDEFA664AE}" srcOrd="3" destOrd="0" presId="urn:microsoft.com/office/officeart/2005/8/layout/vList2"/>
    <dgm:cxn modelId="{C546A895-524C-4573-8B62-AA3ABD7B266D}" type="presParOf" srcId="{FD55949A-C8FB-4176-8E8B-A439CCF58859}" destId="{7CC599B9-602A-491A-8D07-3A853D9641BD}" srcOrd="4" destOrd="0" presId="urn:microsoft.com/office/officeart/2005/8/layout/vList2"/>
    <dgm:cxn modelId="{493E00DE-668A-45D7-8CFB-62AFA26D4245}" type="presParOf" srcId="{FD55949A-C8FB-4176-8E8B-A439CCF58859}" destId="{7916457A-DD90-4518-A120-87D995F54FC5}" srcOrd="5" destOrd="0" presId="urn:microsoft.com/office/officeart/2005/8/layout/vList2"/>
    <dgm:cxn modelId="{983AA7A6-E868-455D-AA47-1312C183AA07}" type="presParOf" srcId="{FD55949A-C8FB-4176-8E8B-A439CCF58859}" destId="{1A4BA472-522D-4581-B78F-2B043E438943}" srcOrd="6" destOrd="0" presId="urn:microsoft.com/office/officeart/2005/8/layout/vList2"/>
    <dgm:cxn modelId="{BE604760-2C7D-4E93-9820-DDF83066816E}" type="presParOf" srcId="{FD55949A-C8FB-4176-8E8B-A439CCF58859}" destId="{1E2B23D9-7CC0-4B4D-8504-2698BA3A8DFF}" srcOrd="7" destOrd="0" presId="urn:microsoft.com/office/officeart/2005/8/layout/vList2"/>
    <dgm:cxn modelId="{B993E39B-D59C-4A0C-B87B-6B17CDC889A1}" type="presParOf" srcId="{FD55949A-C8FB-4176-8E8B-A439CCF58859}" destId="{BCDAE34D-FB47-4981-B0B8-301426ACBD24}" srcOrd="8" destOrd="0" presId="urn:microsoft.com/office/officeart/2005/8/layout/vList2"/>
    <dgm:cxn modelId="{99BB355C-108F-44A1-AEBB-2D4D5D6AA952}" type="presParOf" srcId="{FD55949A-C8FB-4176-8E8B-A439CCF58859}" destId="{F6C3B205-9CAC-4CB5-9FFB-5ABC98B6462B}" srcOrd="9" destOrd="0" presId="urn:microsoft.com/office/officeart/2005/8/layout/vList2"/>
    <dgm:cxn modelId="{DEDEA5F3-A7B4-4843-AEF6-2EC129CF8785}" type="presParOf" srcId="{FD55949A-C8FB-4176-8E8B-A439CCF58859}" destId="{C80E1984-6E3C-4F44-A604-268FF7C0791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F5821D1-9927-481F-8A5D-278452D09B21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6ECCF498-AD7C-4ED2-8A40-DD5B2CD5E56E}">
      <dgm:prSet custT="1"/>
      <dgm:spPr/>
      <dgm:t>
        <a:bodyPr/>
        <a:lstStyle/>
        <a:p>
          <a:pPr algn="just" rtl="0"/>
          <a:r>
            <a:rPr lang="pt-BR" sz="1800" smtClean="0">
              <a:solidFill>
                <a:schemeClr val="tx1"/>
              </a:solidFill>
            </a:rPr>
            <a:t>A Gestão de riscos envolveu domínios onde o ato de evitar danos foi considerado para ser muito importante, tal como em prevenções de desastres, gestão de segurança ou seguro de negócios.</a:t>
          </a:r>
          <a:endParaRPr lang="de-DE" sz="1800" dirty="0">
            <a:solidFill>
              <a:schemeClr val="tx1"/>
            </a:solidFill>
          </a:endParaRPr>
        </a:p>
      </dgm:t>
    </dgm:pt>
    <dgm:pt modelId="{FB776E9C-8220-4274-BC6B-8954377DD9EB}" type="parTrans" cxnId="{809CBC68-6900-4D87-B6F4-349FCCBB2E4D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1FB7DA47-89C5-4EBE-B9CC-AA732A64D8AA}" type="sibTrans" cxnId="{809CBC68-6900-4D87-B6F4-349FCCBB2E4D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C6EE5B07-53C1-4D54-980B-31A0FD281E04}">
      <dgm:prSet custT="1"/>
      <dgm:spPr/>
      <dgm:t>
        <a:bodyPr/>
        <a:lstStyle/>
        <a:p>
          <a:pPr algn="just" rtl="0"/>
          <a:r>
            <a:rPr lang="pt-BR" sz="1800" dirty="0" smtClean="0">
              <a:solidFill>
                <a:schemeClr val="tx1"/>
              </a:solidFill>
            </a:rPr>
            <a:t>Em termos gerais, um risco não é nada como um evento futuro que ocorrerá com uma certa probabilidade e pode causar um impacto dado em um sistema. Isso pode ter ou um efeito positivo ou negativo. Entretanto, conceitos populares de risco implicam certos níveis de ameaças. </a:t>
          </a:r>
          <a:endParaRPr lang="de-DE" sz="1800" dirty="0">
            <a:solidFill>
              <a:schemeClr val="tx1"/>
            </a:solidFill>
          </a:endParaRPr>
        </a:p>
      </dgm:t>
    </dgm:pt>
    <dgm:pt modelId="{8F2C91FA-2B6B-4F59-B568-37238E2F76DB}" type="parTrans" cxnId="{CD6927EA-B991-4FC6-AB0F-DDA9739D4F64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EFD763A9-1876-436A-AFEB-FCA6AD4DC164}" type="sibTrans" cxnId="{CD6927EA-B991-4FC6-AB0F-DDA9739D4F64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C0368DBD-D6AE-4301-B4DE-ED1259B89F25}">
      <dgm:prSet custT="1"/>
      <dgm:spPr/>
      <dgm:t>
        <a:bodyPr/>
        <a:lstStyle/>
        <a:p>
          <a:pPr algn="just" rtl="0"/>
          <a:r>
            <a:rPr lang="pt-BR" sz="1800" dirty="0" smtClean="0">
              <a:solidFill>
                <a:schemeClr val="tx1"/>
              </a:solidFill>
            </a:rPr>
            <a:t>Uma abordagem de gestão de risco baseada no não conhecimento seria também enraizada no princípio de precaução que é melhor para preparar para um risco improvável que posteriormente torna-se baseado em suposições erradas, do que serem negativamente surpreendidos por um risco que poderia não ser modelado de uma evidência existente. </a:t>
          </a:r>
          <a:endParaRPr lang="de-DE" sz="1800" dirty="0">
            <a:solidFill>
              <a:schemeClr val="tx1"/>
            </a:solidFill>
          </a:endParaRPr>
        </a:p>
      </dgm:t>
    </dgm:pt>
    <dgm:pt modelId="{899D76ED-4453-4372-80D6-F771DD4B918C}" type="parTrans" cxnId="{E350BEA5-E87F-4050-8979-A19158959FAE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54E3075C-BA89-4979-BBE1-62DF89278682}" type="sibTrans" cxnId="{E350BEA5-E87F-4050-8979-A19158959FAE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76C297DB-A3A8-4BD1-AF65-CF176404008E}" type="pres">
      <dgm:prSet presAssocID="{9F5821D1-9927-481F-8A5D-278452D09B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4F8CBAA-D74B-453F-A91F-86A3EE54CFBE}" type="pres">
      <dgm:prSet presAssocID="{6ECCF498-AD7C-4ED2-8A40-DD5B2CD5E56E}" presName="parentText" presStyleLbl="node1" presStyleIdx="0" presStyleCnt="3" custScaleY="9954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AFBC35-02C3-4DA0-B577-CD20FA396987}" type="pres">
      <dgm:prSet presAssocID="{1FB7DA47-89C5-4EBE-B9CC-AA732A64D8AA}" presName="spacer" presStyleCnt="0"/>
      <dgm:spPr/>
      <dgm:t>
        <a:bodyPr/>
        <a:lstStyle/>
        <a:p>
          <a:endParaRPr lang="de-DE"/>
        </a:p>
      </dgm:t>
    </dgm:pt>
    <dgm:pt modelId="{6909E57D-3B4F-4910-817D-426F12463200}" type="pres">
      <dgm:prSet presAssocID="{C6EE5B07-53C1-4D54-980B-31A0FD281E04}" presName="parentText" presStyleLbl="node1" presStyleIdx="1" presStyleCnt="3" custScaleY="9281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07930EE-2FA6-4376-A660-B85723BF9CC8}" type="pres">
      <dgm:prSet presAssocID="{EFD763A9-1876-436A-AFEB-FCA6AD4DC164}" presName="spacer" presStyleCnt="0"/>
      <dgm:spPr/>
      <dgm:t>
        <a:bodyPr/>
        <a:lstStyle/>
        <a:p>
          <a:endParaRPr lang="de-DE"/>
        </a:p>
      </dgm:t>
    </dgm:pt>
    <dgm:pt modelId="{12DE4C0B-31B0-48F6-9A0A-196FC3B59FB9}" type="pres">
      <dgm:prSet presAssocID="{C0368DBD-D6AE-4301-B4DE-ED1259B89F25}" presName="parentText" presStyleLbl="node1" presStyleIdx="2" presStyleCnt="3" custScaleY="11184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D6927EA-B991-4FC6-AB0F-DDA9739D4F64}" srcId="{9F5821D1-9927-481F-8A5D-278452D09B21}" destId="{C6EE5B07-53C1-4D54-980B-31A0FD281E04}" srcOrd="1" destOrd="0" parTransId="{8F2C91FA-2B6B-4F59-B568-37238E2F76DB}" sibTransId="{EFD763A9-1876-436A-AFEB-FCA6AD4DC164}"/>
    <dgm:cxn modelId="{E350BEA5-E87F-4050-8979-A19158959FAE}" srcId="{9F5821D1-9927-481F-8A5D-278452D09B21}" destId="{C0368DBD-D6AE-4301-B4DE-ED1259B89F25}" srcOrd="2" destOrd="0" parTransId="{899D76ED-4453-4372-80D6-F771DD4B918C}" sibTransId="{54E3075C-BA89-4979-BBE1-62DF89278682}"/>
    <dgm:cxn modelId="{0A23570B-6265-443C-92F8-E34C02220F22}" type="presOf" srcId="{C6EE5B07-53C1-4D54-980B-31A0FD281E04}" destId="{6909E57D-3B4F-4910-817D-426F12463200}" srcOrd="0" destOrd="0" presId="urn:microsoft.com/office/officeart/2005/8/layout/vList2"/>
    <dgm:cxn modelId="{BFF48A09-B5F5-43AB-A1CB-4B5E5A50DDE6}" type="presOf" srcId="{9F5821D1-9927-481F-8A5D-278452D09B21}" destId="{76C297DB-A3A8-4BD1-AF65-CF176404008E}" srcOrd="0" destOrd="0" presId="urn:microsoft.com/office/officeart/2005/8/layout/vList2"/>
    <dgm:cxn modelId="{865FFA11-75B0-4955-A3E8-B1920D45D653}" type="presOf" srcId="{6ECCF498-AD7C-4ED2-8A40-DD5B2CD5E56E}" destId="{34F8CBAA-D74B-453F-A91F-86A3EE54CFBE}" srcOrd="0" destOrd="0" presId="urn:microsoft.com/office/officeart/2005/8/layout/vList2"/>
    <dgm:cxn modelId="{D964EECC-0384-48CB-99B1-A845E4F2F333}" type="presOf" srcId="{C0368DBD-D6AE-4301-B4DE-ED1259B89F25}" destId="{12DE4C0B-31B0-48F6-9A0A-196FC3B59FB9}" srcOrd="0" destOrd="0" presId="urn:microsoft.com/office/officeart/2005/8/layout/vList2"/>
    <dgm:cxn modelId="{809CBC68-6900-4D87-B6F4-349FCCBB2E4D}" srcId="{9F5821D1-9927-481F-8A5D-278452D09B21}" destId="{6ECCF498-AD7C-4ED2-8A40-DD5B2CD5E56E}" srcOrd="0" destOrd="0" parTransId="{FB776E9C-8220-4274-BC6B-8954377DD9EB}" sibTransId="{1FB7DA47-89C5-4EBE-B9CC-AA732A64D8AA}"/>
    <dgm:cxn modelId="{56A39500-A482-4E90-BAA3-25865785F0E6}" type="presParOf" srcId="{76C297DB-A3A8-4BD1-AF65-CF176404008E}" destId="{34F8CBAA-D74B-453F-A91F-86A3EE54CFBE}" srcOrd="0" destOrd="0" presId="urn:microsoft.com/office/officeart/2005/8/layout/vList2"/>
    <dgm:cxn modelId="{B11F5F86-1F1C-4E94-8399-21BF382BB38C}" type="presParOf" srcId="{76C297DB-A3A8-4BD1-AF65-CF176404008E}" destId="{1AAFBC35-02C3-4DA0-B577-CD20FA396987}" srcOrd="1" destOrd="0" presId="urn:microsoft.com/office/officeart/2005/8/layout/vList2"/>
    <dgm:cxn modelId="{CC188847-43F9-4A19-A2DC-EC4739C29390}" type="presParOf" srcId="{76C297DB-A3A8-4BD1-AF65-CF176404008E}" destId="{6909E57D-3B4F-4910-817D-426F12463200}" srcOrd="2" destOrd="0" presId="urn:microsoft.com/office/officeart/2005/8/layout/vList2"/>
    <dgm:cxn modelId="{23887485-8AE2-4256-8362-4A85FDEE9451}" type="presParOf" srcId="{76C297DB-A3A8-4BD1-AF65-CF176404008E}" destId="{807930EE-2FA6-4376-A660-B85723BF9CC8}" srcOrd="3" destOrd="0" presId="urn:microsoft.com/office/officeart/2005/8/layout/vList2"/>
    <dgm:cxn modelId="{BB698E3A-88C8-4A98-8235-A98B710F8B7C}" type="presParOf" srcId="{76C297DB-A3A8-4BD1-AF65-CF176404008E}" destId="{12DE4C0B-31B0-48F6-9A0A-196FC3B59FB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F5821D1-9927-481F-8A5D-278452D09B21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6ECCF498-AD7C-4ED2-8A40-DD5B2CD5E56E}">
      <dgm:prSet custT="1"/>
      <dgm:spPr/>
      <dgm:t>
        <a:bodyPr/>
        <a:lstStyle/>
        <a:p>
          <a:pPr algn="just" rtl="0"/>
          <a:r>
            <a:rPr lang="pt-BR" sz="1800" dirty="0" smtClean="0">
              <a:solidFill>
                <a:schemeClr val="tx1"/>
              </a:solidFill>
            </a:rPr>
            <a:t>Gerenciamento de risco é a base do manejo adaptativo em um mundo de rápida mudança. O reconhecimento que a incerteza irá resultar em erros feitos em conservação encoraja uma cultura de manejo adaptativo de erro amigável. Isso também propõe uma abordagem interativa para o gerenciamento que usa um processo de passo a passo agregando:  adaptação de ação, monitoramento, avaliação e aprendizado.</a:t>
          </a:r>
          <a:endParaRPr lang="de-DE" sz="1800" dirty="0">
            <a:solidFill>
              <a:schemeClr val="tx1"/>
            </a:solidFill>
          </a:endParaRPr>
        </a:p>
      </dgm:t>
    </dgm:pt>
    <dgm:pt modelId="{FB776E9C-8220-4274-BC6B-8954377DD9EB}" type="parTrans" cxnId="{809CBC68-6900-4D87-B6F4-349FCCBB2E4D}">
      <dgm:prSet/>
      <dgm:spPr/>
      <dgm:t>
        <a:bodyPr/>
        <a:lstStyle/>
        <a:p>
          <a:pPr algn="just"/>
          <a:endParaRPr lang="en-GB"/>
        </a:p>
      </dgm:t>
    </dgm:pt>
    <dgm:pt modelId="{1FB7DA47-89C5-4EBE-B9CC-AA732A64D8AA}" type="sibTrans" cxnId="{809CBC68-6900-4D87-B6F4-349FCCBB2E4D}">
      <dgm:prSet/>
      <dgm:spPr/>
      <dgm:t>
        <a:bodyPr/>
        <a:lstStyle/>
        <a:p>
          <a:pPr algn="just"/>
          <a:endParaRPr lang="en-GB"/>
        </a:p>
      </dgm:t>
    </dgm:pt>
    <dgm:pt modelId="{C6EE5B07-53C1-4D54-980B-31A0FD281E04}">
      <dgm:prSet custT="1"/>
      <dgm:spPr/>
      <dgm:t>
        <a:bodyPr/>
        <a:lstStyle/>
        <a:p>
          <a:pPr algn="just" rtl="0"/>
          <a:r>
            <a:rPr lang="pt-BR" sz="1800" dirty="0" smtClean="0">
              <a:solidFill>
                <a:schemeClr val="tx1"/>
              </a:solidFill>
            </a:rPr>
            <a:t>O manejo adaptativo é cíclico e constantemente revisa seu design conceitual e efetividade. </a:t>
          </a:r>
          <a:endParaRPr lang="de-DE" sz="1800" dirty="0">
            <a:solidFill>
              <a:schemeClr val="tx1"/>
            </a:solidFill>
          </a:endParaRPr>
        </a:p>
      </dgm:t>
    </dgm:pt>
    <dgm:pt modelId="{8F2C91FA-2B6B-4F59-B568-37238E2F76DB}" type="parTrans" cxnId="{CD6927EA-B991-4FC6-AB0F-DDA9739D4F64}">
      <dgm:prSet/>
      <dgm:spPr/>
      <dgm:t>
        <a:bodyPr/>
        <a:lstStyle/>
        <a:p>
          <a:pPr algn="just"/>
          <a:endParaRPr lang="en-GB"/>
        </a:p>
      </dgm:t>
    </dgm:pt>
    <dgm:pt modelId="{EFD763A9-1876-436A-AFEB-FCA6AD4DC164}" type="sibTrans" cxnId="{CD6927EA-B991-4FC6-AB0F-DDA9739D4F64}">
      <dgm:prSet/>
      <dgm:spPr/>
      <dgm:t>
        <a:bodyPr/>
        <a:lstStyle/>
        <a:p>
          <a:pPr algn="just"/>
          <a:endParaRPr lang="en-GB"/>
        </a:p>
      </dgm:t>
    </dgm:pt>
    <dgm:pt modelId="{C0368DBD-D6AE-4301-B4DE-ED1259B89F25}">
      <dgm:prSet custT="1"/>
      <dgm:spPr/>
      <dgm:t>
        <a:bodyPr/>
        <a:lstStyle/>
        <a:p>
          <a:pPr algn="just" rtl="0"/>
          <a:r>
            <a:rPr lang="pt-BR" sz="1800" dirty="0" smtClean="0">
              <a:solidFill>
                <a:schemeClr val="tx1"/>
              </a:solidFill>
            </a:rPr>
            <a:t>O manejo adaptativo de risco é um paralelo e processo de interligação que permite a checagem em qualquer fase do ciclo do projeto onde riscos aparecem ou onde podem ser gerados por uma implementação de estratégias.  </a:t>
          </a:r>
          <a:endParaRPr lang="de-DE" sz="1800" dirty="0">
            <a:solidFill>
              <a:schemeClr val="tx1"/>
            </a:solidFill>
          </a:endParaRPr>
        </a:p>
      </dgm:t>
    </dgm:pt>
    <dgm:pt modelId="{899D76ED-4453-4372-80D6-F771DD4B918C}" type="parTrans" cxnId="{E350BEA5-E87F-4050-8979-A19158959FAE}">
      <dgm:prSet/>
      <dgm:spPr/>
      <dgm:t>
        <a:bodyPr/>
        <a:lstStyle/>
        <a:p>
          <a:pPr algn="just"/>
          <a:endParaRPr lang="en-GB"/>
        </a:p>
      </dgm:t>
    </dgm:pt>
    <dgm:pt modelId="{54E3075C-BA89-4979-BBE1-62DF89278682}" type="sibTrans" cxnId="{E350BEA5-E87F-4050-8979-A19158959FAE}">
      <dgm:prSet/>
      <dgm:spPr/>
      <dgm:t>
        <a:bodyPr/>
        <a:lstStyle/>
        <a:p>
          <a:pPr algn="just"/>
          <a:endParaRPr lang="en-GB"/>
        </a:p>
      </dgm:t>
    </dgm:pt>
    <dgm:pt modelId="{76C297DB-A3A8-4BD1-AF65-CF176404008E}" type="pres">
      <dgm:prSet presAssocID="{9F5821D1-9927-481F-8A5D-278452D09B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4F8CBAA-D74B-453F-A91F-86A3EE54CFBE}" type="pres">
      <dgm:prSet presAssocID="{6ECCF498-AD7C-4ED2-8A40-DD5B2CD5E56E}" presName="parentText" presStyleLbl="node1" presStyleIdx="0" presStyleCnt="3" custScaleY="9954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AFBC35-02C3-4DA0-B577-CD20FA396987}" type="pres">
      <dgm:prSet presAssocID="{1FB7DA47-89C5-4EBE-B9CC-AA732A64D8AA}" presName="spacer" presStyleCnt="0"/>
      <dgm:spPr/>
    </dgm:pt>
    <dgm:pt modelId="{6909E57D-3B4F-4910-817D-426F12463200}" type="pres">
      <dgm:prSet presAssocID="{C6EE5B07-53C1-4D54-980B-31A0FD281E04}" presName="parentText" presStyleLbl="node1" presStyleIdx="1" presStyleCnt="3" custScaleY="4302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07930EE-2FA6-4376-A660-B85723BF9CC8}" type="pres">
      <dgm:prSet presAssocID="{EFD763A9-1876-436A-AFEB-FCA6AD4DC164}" presName="spacer" presStyleCnt="0"/>
      <dgm:spPr/>
    </dgm:pt>
    <dgm:pt modelId="{12DE4C0B-31B0-48F6-9A0A-196FC3B59FB9}" type="pres">
      <dgm:prSet presAssocID="{C0368DBD-D6AE-4301-B4DE-ED1259B89F25}" presName="parentText" presStyleLbl="node1" presStyleIdx="2" presStyleCnt="3" custScaleY="6173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D6927EA-B991-4FC6-AB0F-DDA9739D4F64}" srcId="{9F5821D1-9927-481F-8A5D-278452D09B21}" destId="{C6EE5B07-53C1-4D54-980B-31A0FD281E04}" srcOrd="1" destOrd="0" parTransId="{8F2C91FA-2B6B-4F59-B568-37238E2F76DB}" sibTransId="{EFD763A9-1876-436A-AFEB-FCA6AD4DC164}"/>
    <dgm:cxn modelId="{87A3D78E-966E-4471-8049-C94AB8CFC798}" type="presOf" srcId="{9F5821D1-9927-481F-8A5D-278452D09B21}" destId="{76C297DB-A3A8-4BD1-AF65-CF176404008E}" srcOrd="0" destOrd="0" presId="urn:microsoft.com/office/officeart/2005/8/layout/vList2"/>
    <dgm:cxn modelId="{809CBC68-6900-4D87-B6F4-349FCCBB2E4D}" srcId="{9F5821D1-9927-481F-8A5D-278452D09B21}" destId="{6ECCF498-AD7C-4ED2-8A40-DD5B2CD5E56E}" srcOrd="0" destOrd="0" parTransId="{FB776E9C-8220-4274-BC6B-8954377DD9EB}" sibTransId="{1FB7DA47-89C5-4EBE-B9CC-AA732A64D8AA}"/>
    <dgm:cxn modelId="{E350BEA5-E87F-4050-8979-A19158959FAE}" srcId="{9F5821D1-9927-481F-8A5D-278452D09B21}" destId="{C0368DBD-D6AE-4301-B4DE-ED1259B89F25}" srcOrd="2" destOrd="0" parTransId="{899D76ED-4453-4372-80D6-F771DD4B918C}" sibTransId="{54E3075C-BA89-4979-BBE1-62DF89278682}"/>
    <dgm:cxn modelId="{16BA59C6-B032-4A35-B026-BCF5EB6799E7}" type="presOf" srcId="{6ECCF498-AD7C-4ED2-8A40-DD5B2CD5E56E}" destId="{34F8CBAA-D74B-453F-A91F-86A3EE54CFBE}" srcOrd="0" destOrd="0" presId="urn:microsoft.com/office/officeart/2005/8/layout/vList2"/>
    <dgm:cxn modelId="{242CFB6C-9429-4F5E-B8CC-351FD7A44579}" type="presOf" srcId="{C0368DBD-D6AE-4301-B4DE-ED1259B89F25}" destId="{12DE4C0B-31B0-48F6-9A0A-196FC3B59FB9}" srcOrd="0" destOrd="0" presId="urn:microsoft.com/office/officeart/2005/8/layout/vList2"/>
    <dgm:cxn modelId="{E3B02251-DFAC-4BBA-A9A4-6A1E952E6170}" type="presOf" srcId="{C6EE5B07-53C1-4D54-980B-31A0FD281E04}" destId="{6909E57D-3B4F-4910-817D-426F12463200}" srcOrd="0" destOrd="0" presId="urn:microsoft.com/office/officeart/2005/8/layout/vList2"/>
    <dgm:cxn modelId="{0051CDE8-5BAF-40C9-8E30-5659810BBDA2}" type="presParOf" srcId="{76C297DB-A3A8-4BD1-AF65-CF176404008E}" destId="{34F8CBAA-D74B-453F-A91F-86A3EE54CFBE}" srcOrd="0" destOrd="0" presId="urn:microsoft.com/office/officeart/2005/8/layout/vList2"/>
    <dgm:cxn modelId="{EE889120-811C-4767-82ED-D603DA616DE6}" type="presParOf" srcId="{76C297DB-A3A8-4BD1-AF65-CF176404008E}" destId="{1AAFBC35-02C3-4DA0-B577-CD20FA396987}" srcOrd="1" destOrd="0" presId="urn:microsoft.com/office/officeart/2005/8/layout/vList2"/>
    <dgm:cxn modelId="{95DF5353-62B1-4959-AF5F-F3196F99E27A}" type="presParOf" srcId="{76C297DB-A3A8-4BD1-AF65-CF176404008E}" destId="{6909E57D-3B4F-4910-817D-426F12463200}" srcOrd="2" destOrd="0" presId="urn:microsoft.com/office/officeart/2005/8/layout/vList2"/>
    <dgm:cxn modelId="{C9172C59-CED2-47B2-BA60-8D9DBAEA3DA7}" type="presParOf" srcId="{76C297DB-A3A8-4BD1-AF65-CF176404008E}" destId="{807930EE-2FA6-4376-A660-B85723BF9CC8}" srcOrd="3" destOrd="0" presId="urn:microsoft.com/office/officeart/2005/8/layout/vList2"/>
    <dgm:cxn modelId="{30546C1E-4043-409C-AD6A-D048DF4AA9CB}" type="presParOf" srcId="{76C297DB-A3A8-4BD1-AF65-CF176404008E}" destId="{12DE4C0B-31B0-48F6-9A0A-196FC3B59FB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157C463-054C-4D41-9FE9-D3644A96BCC8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2C0A6A6F-E863-4238-9FB4-0BFABCC33BB0}">
      <dgm:prSet custT="1"/>
      <dgm:spPr/>
      <dgm:t>
        <a:bodyPr/>
        <a:lstStyle/>
        <a:p>
          <a:pPr algn="just" rtl="0"/>
          <a:r>
            <a:rPr lang="pt-BR" sz="2000" dirty="0" smtClean="0">
              <a:solidFill>
                <a:schemeClr val="tx1"/>
              </a:solidFill>
            </a:rPr>
            <a:t>Como qualquer abordagem de manejo adaptativo, o MARISCO é amigável em relação a erros e encoraja o aprendizado sistemático de erros a fim de construir sistemas de gerenciamento mais eficientes e resilientes.</a:t>
          </a:r>
          <a:endParaRPr lang="de-DE" sz="2000" dirty="0">
            <a:solidFill>
              <a:schemeClr val="tx1"/>
            </a:solidFill>
          </a:endParaRPr>
        </a:p>
      </dgm:t>
    </dgm:pt>
    <dgm:pt modelId="{6751EC39-A2A6-408F-96A6-2DAFED50E03A}" type="parTrans" cxnId="{9A3C96E6-0390-427C-84DB-33B34EA10964}">
      <dgm:prSet/>
      <dgm:spPr/>
      <dgm:t>
        <a:bodyPr/>
        <a:lstStyle/>
        <a:p>
          <a:endParaRPr lang="en-GB"/>
        </a:p>
      </dgm:t>
    </dgm:pt>
    <dgm:pt modelId="{7DE26FAC-431D-4769-BE91-6CAB064B4C78}" type="sibTrans" cxnId="{9A3C96E6-0390-427C-84DB-33B34EA10964}">
      <dgm:prSet/>
      <dgm:spPr/>
      <dgm:t>
        <a:bodyPr/>
        <a:lstStyle/>
        <a:p>
          <a:endParaRPr lang="en-GB"/>
        </a:p>
      </dgm:t>
    </dgm:pt>
    <dgm:pt modelId="{4854BDD8-9966-4F2B-B81E-0A1BA8D990DC}">
      <dgm:prSet custT="1"/>
      <dgm:spPr/>
      <dgm:t>
        <a:bodyPr/>
        <a:lstStyle/>
        <a:p>
          <a:pPr algn="just" rtl="0"/>
          <a:r>
            <a:rPr lang="pt-BR" sz="2000" dirty="0" smtClean="0">
              <a:solidFill>
                <a:schemeClr val="tx1"/>
              </a:solidFill>
            </a:rPr>
            <a:t>Desenvolvido para ser uma abordagem holística, o MARISCO convida participantes especialistas e outros agentes interessados para pensar em ecossistemas complexos como um fundamento para o bem-estar humano. Inerentes na complexidade dos ecossistemas, os quais são os pontos de início de uma análise sistemática e sistêmica da vulnerabilidade, são as propriedades emergentes e incertezas. Igualmente importante, o MARISCO afirma que incertezas e riscos são fatores comuns para serem considerados quando planejados para o manejo adaptativo. </a:t>
          </a:r>
          <a:endParaRPr lang="de-DE" sz="2000" dirty="0">
            <a:solidFill>
              <a:schemeClr val="tx1"/>
            </a:solidFill>
          </a:endParaRPr>
        </a:p>
      </dgm:t>
    </dgm:pt>
    <dgm:pt modelId="{B3CABDAC-C680-4347-A137-38385916DB5E}" type="parTrans" cxnId="{FDEC61E2-7F13-4866-9708-65413E4DBD85}">
      <dgm:prSet/>
      <dgm:spPr/>
      <dgm:t>
        <a:bodyPr/>
        <a:lstStyle/>
        <a:p>
          <a:endParaRPr lang="en-GB"/>
        </a:p>
      </dgm:t>
    </dgm:pt>
    <dgm:pt modelId="{518B913F-4DB3-4F97-8F09-7403DEF22CA6}" type="sibTrans" cxnId="{FDEC61E2-7F13-4866-9708-65413E4DBD85}">
      <dgm:prSet/>
      <dgm:spPr/>
      <dgm:t>
        <a:bodyPr/>
        <a:lstStyle/>
        <a:p>
          <a:endParaRPr lang="en-GB"/>
        </a:p>
      </dgm:t>
    </dgm:pt>
    <dgm:pt modelId="{B1A9041B-E8F5-421E-B1A6-EAA5F76700C6}" type="pres">
      <dgm:prSet presAssocID="{8157C463-054C-4D41-9FE9-D3644A96BCC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DC87F91-F916-4F62-B411-DC95AC68879C}" type="pres">
      <dgm:prSet presAssocID="{2C0A6A6F-E863-4238-9FB4-0BFABCC33BB0}" presName="parentText" presStyleLbl="node1" presStyleIdx="0" presStyleCnt="2" custScaleY="57123" custLinFactNeighborX="-259" custLinFactNeighborY="-5520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335108-C96F-4677-9F91-F083C3E982B6}" type="pres">
      <dgm:prSet presAssocID="{7DE26FAC-431D-4769-BE91-6CAB064B4C78}" presName="spacer" presStyleCnt="0"/>
      <dgm:spPr/>
    </dgm:pt>
    <dgm:pt modelId="{0B304176-C1A3-47CE-A8F7-32DB3CB72EE9}" type="pres">
      <dgm:prSet presAssocID="{4854BDD8-9966-4F2B-B81E-0A1BA8D990DC}" presName="parentText" presStyleLbl="node1" presStyleIdx="1" presStyleCnt="2" custLinFactY="-91" custLinFactNeighborX="-92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5AA4966-C96B-4BC1-A68F-04928931C15D}" type="presOf" srcId="{4854BDD8-9966-4F2B-B81E-0A1BA8D990DC}" destId="{0B304176-C1A3-47CE-A8F7-32DB3CB72EE9}" srcOrd="0" destOrd="0" presId="urn:microsoft.com/office/officeart/2005/8/layout/vList2"/>
    <dgm:cxn modelId="{3148E329-6894-4F94-8430-6545BAFBAFC8}" type="presOf" srcId="{8157C463-054C-4D41-9FE9-D3644A96BCC8}" destId="{B1A9041B-E8F5-421E-B1A6-EAA5F76700C6}" srcOrd="0" destOrd="0" presId="urn:microsoft.com/office/officeart/2005/8/layout/vList2"/>
    <dgm:cxn modelId="{FDEC61E2-7F13-4866-9708-65413E4DBD85}" srcId="{8157C463-054C-4D41-9FE9-D3644A96BCC8}" destId="{4854BDD8-9966-4F2B-B81E-0A1BA8D990DC}" srcOrd="1" destOrd="0" parTransId="{B3CABDAC-C680-4347-A137-38385916DB5E}" sibTransId="{518B913F-4DB3-4F97-8F09-7403DEF22CA6}"/>
    <dgm:cxn modelId="{49B3BD0D-5B14-4F6A-B3A3-A5DBCF5F40DB}" type="presOf" srcId="{2C0A6A6F-E863-4238-9FB4-0BFABCC33BB0}" destId="{8DC87F91-F916-4F62-B411-DC95AC68879C}" srcOrd="0" destOrd="0" presId="urn:microsoft.com/office/officeart/2005/8/layout/vList2"/>
    <dgm:cxn modelId="{9A3C96E6-0390-427C-84DB-33B34EA10964}" srcId="{8157C463-054C-4D41-9FE9-D3644A96BCC8}" destId="{2C0A6A6F-E863-4238-9FB4-0BFABCC33BB0}" srcOrd="0" destOrd="0" parTransId="{6751EC39-A2A6-408F-96A6-2DAFED50E03A}" sibTransId="{7DE26FAC-431D-4769-BE91-6CAB064B4C78}"/>
    <dgm:cxn modelId="{F23AD7DE-13B2-4376-9130-66964F82A1CB}" type="presParOf" srcId="{B1A9041B-E8F5-421E-B1A6-EAA5F76700C6}" destId="{8DC87F91-F916-4F62-B411-DC95AC68879C}" srcOrd="0" destOrd="0" presId="urn:microsoft.com/office/officeart/2005/8/layout/vList2"/>
    <dgm:cxn modelId="{6AABC975-11F1-4338-8502-F5A429DAFC09}" type="presParOf" srcId="{B1A9041B-E8F5-421E-B1A6-EAA5F76700C6}" destId="{A9335108-C96F-4677-9F91-F083C3E982B6}" srcOrd="1" destOrd="0" presId="urn:microsoft.com/office/officeart/2005/8/layout/vList2"/>
    <dgm:cxn modelId="{88853E24-8B09-4D8D-A959-04662170CA4E}" type="presParOf" srcId="{B1A9041B-E8F5-421E-B1A6-EAA5F76700C6}" destId="{0B304176-C1A3-47CE-A8F7-32DB3CB72EE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30E2FCA-E3D2-4C0B-9B82-786BA6149746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5A803203-CAD2-479B-A77B-4261DE65A374}">
      <dgm:prSet custT="1"/>
      <dgm:spPr/>
      <dgm:t>
        <a:bodyPr/>
        <a:lstStyle/>
        <a:p>
          <a:pPr algn="just" rtl="0"/>
          <a:r>
            <a:rPr lang="pt-BR" sz="2000" dirty="0" smtClean="0">
              <a:solidFill>
                <a:schemeClr val="tx1"/>
              </a:solidFill>
            </a:rPr>
            <a:t>A gestão de vulnerabilidade em conservação está relacionada à gestão de risco, mas isso envolve um processo mais compreensivo, funcional e dinâmico. Isso reconhece:</a:t>
          </a:r>
          <a:endParaRPr lang="de-DE" sz="2000" dirty="0">
            <a:solidFill>
              <a:schemeClr val="tx1"/>
            </a:solidFill>
          </a:endParaRPr>
        </a:p>
      </dgm:t>
    </dgm:pt>
    <dgm:pt modelId="{2F999F06-7125-4196-9FC5-71E9EF3E5D64}" type="parTrans" cxnId="{72C6CBF7-91AF-4EBF-A9EC-CD7708FE91A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2D44CA7-6080-4D4A-A363-82AF9717C67A}" type="sibTrans" cxnId="{72C6CBF7-91AF-4EBF-A9EC-CD7708FE91A2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E4F462D-5395-4DB8-9FED-279088D61126}">
      <dgm:prSet custT="1"/>
      <dgm:spPr/>
      <dgm:t>
        <a:bodyPr/>
        <a:lstStyle/>
        <a:p>
          <a:pPr algn="just" rtl="0"/>
          <a:r>
            <a:rPr lang="en-US" sz="2000" dirty="0" smtClean="0">
              <a:solidFill>
                <a:schemeClr val="tx1"/>
              </a:solidFill>
            </a:rPr>
            <a:t> </a:t>
          </a:r>
          <a:r>
            <a:rPr lang="pt-BR" sz="2000" dirty="0" smtClean="0">
              <a:solidFill>
                <a:schemeClr val="tx1"/>
              </a:solidFill>
            </a:rPr>
            <a:t>- A relevância da dinâmica riscos interativos;</a:t>
          </a:r>
          <a:endParaRPr lang="de-DE" sz="2000" dirty="0">
            <a:solidFill>
              <a:schemeClr val="tx1"/>
            </a:solidFill>
          </a:endParaRPr>
        </a:p>
      </dgm:t>
    </dgm:pt>
    <dgm:pt modelId="{B497C39F-F737-4BF3-B3F4-CD23D473D890}" type="parTrans" cxnId="{776B11DA-F167-4193-8BDF-4788C0B0715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51EFBAA-0842-4370-B501-E51929A5691B}" type="sibTrans" cxnId="{776B11DA-F167-4193-8BDF-4788C0B0715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61E06E0-D8F5-46DF-9576-FF516CFB202B}">
      <dgm:prSet custT="1"/>
      <dgm:spPr/>
      <dgm:t>
        <a:bodyPr/>
        <a:lstStyle/>
        <a:p>
          <a:pPr marL="185738" indent="-185738" algn="just" rtl="0"/>
          <a:r>
            <a:rPr lang="pt-BR" sz="2000" dirty="0" smtClean="0">
              <a:solidFill>
                <a:schemeClr val="tx1"/>
              </a:solidFill>
            </a:rPr>
            <a:t>- Diferentes pontos de entrada de estratégia que enfrentam problemas específicos ou elevam a viabilidade dos objetos de conservação ao fortalecer suas resiliências e capacidade adaptativas. Isso o  alcança a partir do foco nos atributos ecológicos chave fundamentais dos ecossistemas: biomassa, informação e conectividade. </a:t>
          </a:r>
          <a:endParaRPr lang="de-DE" sz="2000" dirty="0">
            <a:solidFill>
              <a:schemeClr val="tx1"/>
            </a:solidFill>
          </a:endParaRPr>
        </a:p>
      </dgm:t>
    </dgm:pt>
    <dgm:pt modelId="{83CA4DED-C9B1-4FFF-8E55-25D0307D0A7F}" type="parTrans" cxnId="{F1B912EA-8518-4015-B0FB-A51F4D853C6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FB58028-2E67-4B26-8DEF-EB0021461899}" type="sibTrans" cxnId="{F1B912EA-8518-4015-B0FB-A51F4D853C65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0BF84AF-837C-40E4-8F9B-BFE341CCB206}">
      <dgm:prSet custT="1"/>
      <dgm:spPr/>
      <dgm:t>
        <a:bodyPr/>
        <a:lstStyle/>
        <a:p>
          <a:pPr algn="just" rtl="0"/>
          <a:r>
            <a:rPr lang="pt-BR" sz="2000" b="1" dirty="0" smtClean="0">
              <a:solidFill>
                <a:schemeClr val="tx1"/>
              </a:solidFill>
            </a:rPr>
            <a:t>MARISCO pode ser usado para diagnóstico, planejamento de estratégias e treinamento, e idealmente acompanha projetos de longo-termo de implementação ou manejo nos sítios.  </a:t>
          </a:r>
          <a:endParaRPr lang="de-DE" sz="2000" b="1" dirty="0">
            <a:solidFill>
              <a:schemeClr val="tx1"/>
            </a:solidFill>
          </a:endParaRPr>
        </a:p>
      </dgm:t>
    </dgm:pt>
    <dgm:pt modelId="{98EFF7A3-1523-4CF3-BFCD-E2EB1FC337E5}" type="parTrans" cxnId="{428C6DE0-54AE-4FDC-89D8-60621ECBA27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4DA059F-4828-41E0-9A0D-B3A3362049D2}" type="sibTrans" cxnId="{428C6DE0-54AE-4FDC-89D8-60621ECBA27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A7E3D58-C66D-4E31-9C39-8BB9EB6C680D}" type="pres">
      <dgm:prSet presAssocID="{030E2FCA-E3D2-4C0B-9B82-786BA61497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EB7A866-3544-490E-B956-495DC2FE4450}" type="pres">
      <dgm:prSet presAssocID="{5A803203-CAD2-479B-A77B-4261DE65A374}" presName="parentText" presStyleLbl="node1" presStyleIdx="0" presStyleCnt="4" custScaleY="7649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DDE06A-4B36-4FA0-A81A-7F8A227B46AE}" type="pres">
      <dgm:prSet presAssocID="{F2D44CA7-6080-4D4A-A363-82AF9717C67A}" presName="spacer" presStyleCnt="0"/>
      <dgm:spPr/>
    </dgm:pt>
    <dgm:pt modelId="{79C07C34-55E5-4D0A-85C3-C046518DB49C}" type="pres">
      <dgm:prSet presAssocID="{0E4F462D-5395-4DB8-9FED-279088D61126}" presName="parentText" presStyleLbl="node1" presStyleIdx="1" presStyleCnt="4" custScaleX="107146" custScaleY="39162" custLinFactNeighborX="1268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9FF228-BD54-4345-A333-BD1EFEC72ECA}" type="pres">
      <dgm:prSet presAssocID="{251EFBAA-0842-4370-B501-E51929A5691B}" presName="spacer" presStyleCnt="0"/>
      <dgm:spPr/>
    </dgm:pt>
    <dgm:pt modelId="{D9156D2B-C9C4-4D57-96CD-8C36710691C7}" type="pres">
      <dgm:prSet presAssocID="{361E06E0-D8F5-46DF-9576-FF516CFB202B}" presName="parentText" presStyleLbl="node1" presStyleIdx="2" presStyleCnt="4" custScaleX="106995" custScaleY="114352" custLinFactNeighborX="778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C2B48C-8B59-4342-B2AF-C1430448C514}" type="pres">
      <dgm:prSet presAssocID="{AFB58028-2E67-4B26-8DEF-EB0021461899}" presName="spacer" presStyleCnt="0"/>
      <dgm:spPr/>
    </dgm:pt>
    <dgm:pt modelId="{A3E93472-B21E-42C9-B93B-4EC16DE0A2F5}" type="pres">
      <dgm:prSet presAssocID="{40BF84AF-837C-40E4-8F9B-BFE341CCB206}" presName="parentText" presStyleLbl="node1" presStyleIdx="3" presStyleCnt="4" custScaleY="819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676FB4A-7E6C-462D-A319-E0801CB792B8}" type="presOf" srcId="{0E4F462D-5395-4DB8-9FED-279088D61126}" destId="{79C07C34-55E5-4D0A-85C3-C046518DB49C}" srcOrd="0" destOrd="0" presId="urn:microsoft.com/office/officeart/2005/8/layout/vList2"/>
    <dgm:cxn modelId="{301A2333-C373-47CF-97AC-30CBE49565F8}" type="presOf" srcId="{40BF84AF-837C-40E4-8F9B-BFE341CCB206}" destId="{A3E93472-B21E-42C9-B93B-4EC16DE0A2F5}" srcOrd="0" destOrd="0" presId="urn:microsoft.com/office/officeart/2005/8/layout/vList2"/>
    <dgm:cxn modelId="{036D5A49-9220-472A-BE5E-32565F216AC7}" type="presOf" srcId="{361E06E0-D8F5-46DF-9576-FF516CFB202B}" destId="{D9156D2B-C9C4-4D57-96CD-8C36710691C7}" srcOrd="0" destOrd="0" presId="urn:microsoft.com/office/officeart/2005/8/layout/vList2"/>
    <dgm:cxn modelId="{776B11DA-F167-4193-8BDF-4788C0B0715F}" srcId="{030E2FCA-E3D2-4C0B-9B82-786BA6149746}" destId="{0E4F462D-5395-4DB8-9FED-279088D61126}" srcOrd="1" destOrd="0" parTransId="{B497C39F-F737-4BF3-B3F4-CD23D473D890}" sibTransId="{251EFBAA-0842-4370-B501-E51929A5691B}"/>
    <dgm:cxn modelId="{DE4347A0-4AFF-43EF-B212-48126427F81C}" type="presOf" srcId="{030E2FCA-E3D2-4C0B-9B82-786BA6149746}" destId="{3A7E3D58-C66D-4E31-9C39-8BB9EB6C680D}" srcOrd="0" destOrd="0" presId="urn:microsoft.com/office/officeart/2005/8/layout/vList2"/>
    <dgm:cxn modelId="{72C6CBF7-91AF-4EBF-A9EC-CD7708FE91A2}" srcId="{030E2FCA-E3D2-4C0B-9B82-786BA6149746}" destId="{5A803203-CAD2-479B-A77B-4261DE65A374}" srcOrd="0" destOrd="0" parTransId="{2F999F06-7125-4196-9FC5-71E9EF3E5D64}" sibTransId="{F2D44CA7-6080-4D4A-A363-82AF9717C67A}"/>
    <dgm:cxn modelId="{82F4B719-EF2B-4D6F-8B64-623420ABD885}" type="presOf" srcId="{5A803203-CAD2-479B-A77B-4261DE65A374}" destId="{4EB7A866-3544-490E-B956-495DC2FE4450}" srcOrd="0" destOrd="0" presId="urn:microsoft.com/office/officeart/2005/8/layout/vList2"/>
    <dgm:cxn modelId="{428C6DE0-54AE-4FDC-89D8-60621ECBA276}" srcId="{030E2FCA-E3D2-4C0B-9B82-786BA6149746}" destId="{40BF84AF-837C-40E4-8F9B-BFE341CCB206}" srcOrd="3" destOrd="0" parTransId="{98EFF7A3-1523-4CF3-BFCD-E2EB1FC337E5}" sibTransId="{74DA059F-4828-41E0-9A0D-B3A3362049D2}"/>
    <dgm:cxn modelId="{F1B912EA-8518-4015-B0FB-A51F4D853C65}" srcId="{030E2FCA-E3D2-4C0B-9B82-786BA6149746}" destId="{361E06E0-D8F5-46DF-9576-FF516CFB202B}" srcOrd="2" destOrd="0" parTransId="{83CA4DED-C9B1-4FFF-8E55-25D0307D0A7F}" sibTransId="{AFB58028-2E67-4B26-8DEF-EB0021461899}"/>
    <dgm:cxn modelId="{6F3BFBDB-96A8-4E65-A503-89789C589301}" type="presParOf" srcId="{3A7E3D58-C66D-4E31-9C39-8BB9EB6C680D}" destId="{4EB7A866-3544-490E-B956-495DC2FE4450}" srcOrd="0" destOrd="0" presId="urn:microsoft.com/office/officeart/2005/8/layout/vList2"/>
    <dgm:cxn modelId="{75203860-1E21-4D2B-BDBE-E3EB216B52FA}" type="presParOf" srcId="{3A7E3D58-C66D-4E31-9C39-8BB9EB6C680D}" destId="{E9DDE06A-4B36-4FA0-A81A-7F8A227B46AE}" srcOrd="1" destOrd="0" presId="urn:microsoft.com/office/officeart/2005/8/layout/vList2"/>
    <dgm:cxn modelId="{9AEAE5B4-3FCD-45B3-9479-01D1F67A86B7}" type="presParOf" srcId="{3A7E3D58-C66D-4E31-9C39-8BB9EB6C680D}" destId="{79C07C34-55E5-4D0A-85C3-C046518DB49C}" srcOrd="2" destOrd="0" presId="urn:microsoft.com/office/officeart/2005/8/layout/vList2"/>
    <dgm:cxn modelId="{59D6087F-49FB-4871-8147-4845FFEC66BD}" type="presParOf" srcId="{3A7E3D58-C66D-4E31-9C39-8BB9EB6C680D}" destId="{3C9FF228-BD54-4345-A333-BD1EFEC72ECA}" srcOrd="3" destOrd="0" presId="urn:microsoft.com/office/officeart/2005/8/layout/vList2"/>
    <dgm:cxn modelId="{FEAC3B52-3DAE-49DE-8BCD-AAA4B221E817}" type="presParOf" srcId="{3A7E3D58-C66D-4E31-9C39-8BB9EB6C680D}" destId="{D9156D2B-C9C4-4D57-96CD-8C36710691C7}" srcOrd="4" destOrd="0" presId="urn:microsoft.com/office/officeart/2005/8/layout/vList2"/>
    <dgm:cxn modelId="{2067874C-B27B-4BA6-A0C3-809894B03F28}" type="presParOf" srcId="{3A7E3D58-C66D-4E31-9C39-8BB9EB6C680D}" destId="{02C2B48C-8B59-4342-B2AF-C1430448C514}" srcOrd="5" destOrd="0" presId="urn:microsoft.com/office/officeart/2005/8/layout/vList2"/>
    <dgm:cxn modelId="{3C10A852-BED2-40C0-9124-FA073B7E36FC}" type="presParOf" srcId="{3A7E3D58-C66D-4E31-9C39-8BB9EB6C680D}" destId="{A3E93472-B21E-42C9-B93B-4EC16DE0A2F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BF9D7A-123D-4C33-9DF6-0A99709D1F65}" type="doc">
      <dgm:prSet loTypeId="urn:microsoft.com/office/officeart/2008/layout/VerticalCircle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E5AAB64C-B5EF-47AD-8173-AE179A869A5A}">
      <dgm:prSet custT="1"/>
      <dgm:spPr/>
      <dgm:t>
        <a:bodyPr/>
        <a:lstStyle/>
        <a:p>
          <a:pPr marL="542925" indent="-442913" rtl="0"/>
          <a:r>
            <a:rPr lang="pt-BR" sz="2400" dirty="0" smtClean="0"/>
            <a:t>Planejamento de risco-robusto para o desenvolvimento sustentável baseado em ecossistemas</a:t>
          </a:r>
          <a:endParaRPr lang="de-DE" sz="2400" dirty="0"/>
        </a:p>
      </dgm:t>
    </dgm:pt>
    <dgm:pt modelId="{125DFAAE-8854-49C9-8083-3B4192F978A8}" type="parTrans" cxnId="{11FFB12E-CA84-470E-8671-6F7745C2C217}">
      <dgm:prSet/>
      <dgm:spPr/>
      <dgm:t>
        <a:bodyPr/>
        <a:lstStyle/>
        <a:p>
          <a:endParaRPr lang="en-GB"/>
        </a:p>
      </dgm:t>
    </dgm:pt>
    <dgm:pt modelId="{94C2DCD8-E799-493D-B3F4-AC1931D01A3D}" type="sibTrans" cxnId="{11FFB12E-CA84-470E-8671-6F7745C2C217}">
      <dgm:prSet/>
      <dgm:spPr/>
      <dgm:t>
        <a:bodyPr/>
        <a:lstStyle/>
        <a:p>
          <a:endParaRPr lang="en-GB"/>
        </a:p>
      </dgm:t>
    </dgm:pt>
    <dgm:pt modelId="{82DA897C-F242-4E05-91CA-59282D232D49}">
      <dgm:prSet custT="1"/>
      <dgm:spPr/>
      <dgm:t>
        <a:bodyPr/>
        <a:lstStyle/>
        <a:p>
          <a:pPr marL="441325" indent="-441325" rtl="0"/>
          <a:r>
            <a:rPr lang="pt-BR" sz="2400" dirty="0" smtClean="0"/>
            <a:t>Adaptação para mudanças climáticas baseada em ecossistemas (ABE)</a:t>
          </a:r>
          <a:endParaRPr lang="de-DE" sz="2400" dirty="0"/>
        </a:p>
      </dgm:t>
    </dgm:pt>
    <dgm:pt modelId="{119DC45D-0336-47A7-900A-0815F8B46DFC}" type="parTrans" cxnId="{0B36DD3C-0C4B-4A3A-831A-D08C8169E84A}">
      <dgm:prSet/>
      <dgm:spPr/>
      <dgm:t>
        <a:bodyPr/>
        <a:lstStyle/>
        <a:p>
          <a:endParaRPr lang="en-GB"/>
        </a:p>
      </dgm:t>
    </dgm:pt>
    <dgm:pt modelId="{6068B40F-7AF1-43FA-8683-B76767257ED6}" type="sibTrans" cxnId="{0B36DD3C-0C4B-4A3A-831A-D08C8169E84A}">
      <dgm:prSet/>
      <dgm:spPr/>
      <dgm:t>
        <a:bodyPr/>
        <a:lstStyle/>
        <a:p>
          <a:endParaRPr lang="en-GB"/>
        </a:p>
      </dgm:t>
    </dgm:pt>
    <dgm:pt modelId="{27BED1B8-45AF-4962-B24E-387DBEF2617C}">
      <dgm:prSet custT="1"/>
      <dgm:spPr/>
      <dgm:t>
        <a:bodyPr/>
        <a:lstStyle/>
        <a:p>
          <a:pPr rtl="0"/>
          <a:r>
            <a:rPr lang="pt-BR" sz="2400" dirty="0" smtClean="0"/>
            <a:t>Gestão de áreas protegidas e sítios de conservação</a:t>
          </a:r>
          <a:endParaRPr lang="de-DE" sz="2400" dirty="0"/>
        </a:p>
      </dgm:t>
    </dgm:pt>
    <dgm:pt modelId="{DE8A6ED3-4221-4C69-A882-3963D57523C9}" type="parTrans" cxnId="{13E75DD5-697A-484D-8185-A803CF3F51BE}">
      <dgm:prSet/>
      <dgm:spPr/>
      <dgm:t>
        <a:bodyPr/>
        <a:lstStyle/>
        <a:p>
          <a:endParaRPr lang="en-GB"/>
        </a:p>
      </dgm:t>
    </dgm:pt>
    <dgm:pt modelId="{A3D50241-40B3-413B-99DD-4C25C16AFF9A}" type="sibTrans" cxnId="{13E75DD5-697A-484D-8185-A803CF3F51BE}">
      <dgm:prSet/>
      <dgm:spPr/>
      <dgm:t>
        <a:bodyPr/>
        <a:lstStyle/>
        <a:p>
          <a:endParaRPr lang="en-GB"/>
        </a:p>
      </dgm:t>
    </dgm:pt>
    <dgm:pt modelId="{FA589854-F022-41A1-B5B4-9A892D576C33}">
      <dgm:prSet custT="1"/>
      <dgm:spPr/>
      <dgm:t>
        <a:bodyPr/>
        <a:lstStyle/>
        <a:p>
          <a:pPr rtl="0"/>
          <a:r>
            <a:rPr lang="pt-BR" sz="2400" dirty="0" smtClean="0"/>
            <a:t>Avaliações de vulnerabilidade</a:t>
          </a:r>
          <a:endParaRPr lang="de-DE" sz="2400" dirty="0"/>
        </a:p>
      </dgm:t>
    </dgm:pt>
    <dgm:pt modelId="{0A338EDB-A3E1-429F-AE06-FCF6F1C6671B}" type="parTrans" cxnId="{BEE06823-B908-4E92-B90A-22FF7E6A8B9C}">
      <dgm:prSet/>
      <dgm:spPr/>
      <dgm:t>
        <a:bodyPr/>
        <a:lstStyle/>
        <a:p>
          <a:endParaRPr lang="en-GB"/>
        </a:p>
      </dgm:t>
    </dgm:pt>
    <dgm:pt modelId="{00DB6DCF-7A3A-416A-A7BB-744FBEE4A05C}" type="sibTrans" cxnId="{BEE06823-B908-4E92-B90A-22FF7E6A8B9C}">
      <dgm:prSet/>
      <dgm:spPr/>
      <dgm:t>
        <a:bodyPr/>
        <a:lstStyle/>
        <a:p>
          <a:endParaRPr lang="en-GB"/>
        </a:p>
      </dgm:t>
    </dgm:pt>
    <dgm:pt modelId="{3AFE5673-4633-43BA-A303-B0D94BDFDD3D}">
      <dgm:prSet custT="1"/>
      <dgm:spPr/>
      <dgm:t>
        <a:bodyPr/>
        <a:lstStyle/>
        <a:p>
          <a:pPr marL="442913" indent="-442913" rtl="0"/>
          <a:r>
            <a:rPr lang="pt-BR" sz="2400" dirty="0" smtClean="0"/>
            <a:t>Avaliação de estratégias de conservação e gestão de ecossistemas</a:t>
          </a:r>
          <a:endParaRPr lang="de-DE" sz="2400" dirty="0"/>
        </a:p>
      </dgm:t>
    </dgm:pt>
    <dgm:pt modelId="{7DC0BC83-7C9E-4D49-8914-1BA7EFC85DA7}" type="parTrans" cxnId="{F4D51226-69C6-4007-A845-1635F2C81AFD}">
      <dgm:prSet/>
      <dgm:spPr/>
      <dgm:t>
        <a:bodyPr/>
        <a:lstStyle/>
        <a:p>
          <a:endParaRPr lang="en-GB"/>
        </a:p>
      </dgm:t>
    </dgm:pt>
    <dgm:pt modelId="{1D831153-9B06-46F6-89FA-72F953EC9761}" type="sibTrans" cxnId="{F4D51226-69C6-4007-A845-1635F2C81AFD}">
      <dgm:prSet/>
      <dgm:spPr/>
      <dgm:t>
        <a:bodyPr/>
        <a:lstStyle/>
        <a:p>
          <a:endParaRPr lang="en-GB"/>
        </a:p>
      </dgm:t>
    </dgm:pt>
    <dgm:pt modelId="{943C938F-734A-4AB0-8120-5D1687A0A821}" type="pres">
      <dgm:prSet presAssocID="{3ABF9D7A-123D-4C33-9DF6-0A99709D1F65}" presName="Name0" presStyleCnt="0">
        <dgm:presLayoutVars>
          <dgm:dir/>
        </dgm:presLayoutVars>
      </dgm:prSet>
      <dgm:spPr/>
      <dgm:t>
        <a:bodyPr/>
        <a:lstStyle/>
        <a:p>
          <a:endParaRPr lang="en-GB"/>
        </a:p>
      </dgm:t>
    </dgm:pt>
    <dgm:pt modelId="{64C6DEED-41E6-4348-A000-BCF08EF5994E}" type="pres">
      <dgm:prSet presAssocID="{E5AAB64C-B5EF-47AD-8173-AE179A869A5A}" presName="noChildren" presStyleCnt="0"/>
      <dgm:spPr/>
    </dgm:pt>
    <dgm:pt modelId="{FEF5C23E-1595-4C68-80E6-6A5320D02E69}" type="pres">
      <dgm:prSet presAssocID="{E5AAB64C-B5EF-47AD-8173-AE179A869A5A}" presName="gap" presStyleCnt="0"/>
      <dgm:spPr/>
    </dgm:pt>
    <dgm:pt modelId="{D881430B-A9AB-44BD-BD1D-89C33510B8DC}" type="pres">
      <dgm:prSet presAssocID="{E5AAB64C-B5EF-47AD-8173-AE179A869A5A}" presName="medCircle2" presStyleLbl="vennNode1" presStyleIdx="0" presStyleCnt="5" custLinFactX="-100000" custLinFactNeighborX="-119271"/>
      <dgm:spPr/>
    </dgm:pt>
    <dgm:pt modelId="{219E5834-39BB-430A-A84C-C538AB50AEA5}" type="pres">
      <dgm:prSet presAssocID="{E5AAB64C-B5EF-47AD-8173-AE179A869A5A}" presName="txLvlOnly1" presStyleLbl="revTx" presStyleIdx="0" presStyleCnt="5" custScaleX="176989" custLinFactNeighborX="4589"/>
      <dgm:spPr/>
      <dgm:t>
        <a:bodyPr/>
        <a:lstStyle/>
        <a:p>
          <a:endParaRPr lang="en-GB"/>
        </a:p>
      </dgm:t>
    </dgm:pt>
    <dgm:pt modelId="{F3124887-643E-40D0-A51F-E53B06064511}" type="pres">
      <dgm:prSet presAssocID="{82DA897C-F242-4E05-91CA-59282D232D49}" presName="noChildren" presStyleCnt="0"/>
      <dgm:spPr/>
    </dgm:pt>
    <dgm:pt modelId="{1340DCD9-F7FC-4BE3-9C4B-8B9B470DA0AA}" type="pres">
      <dgm:prSet presAssocID="{82DA897C-F242-4E05-91CA-59282D232D49}" presName="gap" presStyleCnt="0"/>
      <dgm:spPr/>
    </dgm:pt>
    <dgm:pt modelId="{391BCDA5-4705-4399-8F6E-36DC530891F7}" type="pres">
      <dgm:prSet presAssocID="{82DA897C-F242-4E05-91CA-59282D232D49}" presName="medCircle2" presStyleLbl="vennNode1" presStyleIdx="1" presStyleCnt="5" custLinFactX="-100000" custLinFactNeighborX="-119271"/>
      <dgm:spPr/>
    </dgm:pt>
    <dgm:pt modelId="{2D21E8FC-84D8-4DF0-91C5-78BBFF167149}" type="pres">
      <dgm:prSet presAssocID="{82DA897C-F242-4E05-91CA-59282D232D49}" presName="txLvlOnly1" presStyleLbl="revTx" presStyleIdx="1" presStyleCnt="5" custScaleX="172821" custLinFactNeighborX="2505"/>
      <dgm:spPr/>
      <dgm:t>
        <a:bodyPr/>
        <a:lstStyle/>
        <a:p>
          <a:endParaRPr lang="en-GB"/>
        </a:p>
      </dgm:t>
    </dgm:pt>
    <dgm:pt modelId="{F3E42485-C048-4C22-AFD8-4523999FD9AA}" type="pres">
      <dgm:prSet presAssocID="{27BED1B8-45AF-4962-B24E-387DBEF2617C}" presName="noChildren" presStyleCnt="0"/>
      <dgm:spPr/>
    </dgm:pt>
    <dgm:pt modelId="{9E411A3B-C759-41AC-947D-BA5A4FE2A5A7}" type="pres">
      <dgm:prSet presAssocID="{27BED1B8-45AF-4962-B24E-387DBEF2617C}" presName="gap" presStyleCnt="0"/>
      <dgm:spPr/>
    </dgm:pt>
    <dgm:pt modelId="{3190D759-CDEA-437A-A0F7-458561360414}" type="pres">
      <dgm:prSet presAssocID="{27BED1B8-45AF-4962-B24E-387DBEF2617C}" presName="medCircle2" presStyleLbl="vennNode1" presStyleIdx="2" presStyleCnt="5" custLinFactX="-100000" custLinFactNeighborX="-119271"/>
      <dgm:spPr/>
    </dgm:pt>
    <dgm:pt modelId="{FA751343-BAD5-4BED-BBDA-9B973548AE0F}" type="pres">
      <dgm:prSet presAssocID="{27BED1B8-45AF-4962-B24E-387DBEF2617C}" presName="txLvlOnly1" presStyleLbl="revTx" presStyleIdx="2" presStyleCnt="5" custScaleX="175158" custLinFactNeighborX="3674" custLinFactNeighborY="-3321"/>
      <dgm:spPr/>
      <dgm:t>
        <a:bodyPr/>
        <a:lstStyle/>
        <a:p>
          <a:endParaRPr lang="en-GB"/>
        </a:p>
      </dgm:t>
    </dgm:pt>
    <dgm:pt modelId="{AF6DD1D6-7EB5-4867-969A-DF1A41022AF4}" type="pres">
      <dgm:prSet presAssocID="{FA589854-F022-41A1-B5B4-9A892D576C33}" presName="noChildren" presStyleCnt="0"/>
      <dgm:spPr/>
    </dgm:pt>
    <dgm:pt modelId="{D57192E6-258A-43C0-B980-339DF2F7A958}" type="pres">
      <dgm:prSet presAssocID="{FA589854-F022-41A1-B5B4-9A892D576C33}" presName="gap" presStyleCnt="0"/>
      <dgm:spPr/>
    </dgm:pt>
    <dgm:pt modelId="{2CEC60E3-6998-43C9-9F7D-831234531D9C}" type="pres">
      <dgm:prSet presAssocID="{FA589854-F022-41A1-B5B4-9A892D576C33}" presName="medCircle2" presStyleLbl="vennNode1" presStyleIdx="3" presStyleCnt="5" custLinFactX="-100000" custLinFactNeighborX="-119271"/>
      <dgm:spPr/>
      <dgm:t>
        <a:bodyPr/>
        <a:lstStyle/>
        <a:p>
          <a:endParaRPr lang="en-GB"/>
        </a:p>
      </dgm:t>
    </dgm:pt>
    <dgm:pt modelId="{EACD479E-4494-4D1C-9CA0-7EB1795D680D}" type="pres">
      <dgm:prSet presAssocID="{FA589854-F022-41A1-B5B4-9A892D576C33}" presName="txLvlOnly1" presStyleLbl="revTx" presStyleIdx="3" presStyleCnt="5" custScaleX="169157" custLinFactNeighborX="2264"/>
      <dgm:spPr/>
      <dgm:t>
        <a:bodyPr/>
        <a:lstStyle/>
        <a:p>
          <a:endParaRPr lang="en-GB"/>
        </a:p>
      </dgm:t>
    </dgm:pt>
    <dgm:pt modelId="{9C72837E-33C0-448D-A8BD-7DAAC10EA9C4}" type="pres">
      <dgm:prSet presAssocID="{3AFE5673-4633-43BA-A303-B0D94BDFDD3D}" presName="noChildren" presStyleCnt="0"/>
      <dgm:spPr/>
    </dgm:pt>
    <dgm:pt modelId="{9B279535-15D3-4BF3-B347-DF0A55A5C24C}" type="pres">
      <dgm:prSet presAssocID="{3AFE5673-4633-43BA-A303-B0D94BDFDD3D}" presName="gap" presStyleCnt="0"/>
      <dgm:spPr/>
    </dgm:pt>
    <dgm:pt modelId="{09E8FC0A-6519-459C-AD36-B6AC7B8ECE31}" type="pres">
      <dgm:prSet presAssocID="{3AFE5673-4633-43BA-A303-B0D94BDFDD3D}" presName="medCircle2" presStyleLbl="vennNode1" presStyleIdx="4" presStyleCnt="5" custLinFactX="-100000" custLinFactNeighborX="-119271"/>
      <dgm:spPr/>
    </dgm:pt>
    <dgm:pt modelId="{DEA31592-DD32-4E63-ACC0-5E770258C805}" type="pres">
      <dgm:prSet presAssocID="{3AFE5673-4633-43BA-A303-B0D94BDFDD3D}" presName="txLvlOnly1" presStyleLbl="revTx" presStyleIdx="4" presStyleCnt="5" custScaleX="174638" custLinFactNeighborX="5347" custLinFactNeighborY="371"/>
      <dgm:spPr/>
      <dgm:t>
        <a:bodyPr/>
        <a:lstStyle/>
        <a:p>
          <a:endParaRPr lang="en-GB"/>
        </a:p>
      </dgm:t>
    </dgm:pt>
  </dgm:ptLst>
  <dgm:cxnLst>
    <dgm:cxn modelId="{F4D51226-69C6-4007-A845-1635F2C81AFD}" srcId="{3ABF9D7A-123D-4C33-9DF6-0A99709D1F65}" destId="{3AFE5673-4633-43BA-A303-B0D94BDFDD3D}" srcOrd="4" destOrd="0" parTransId="{7DC0BC83-7C9E-4D49-8914-1BA7EFC85DA7}" sibTransId="{1D831153-9B06-46F6-89FA-72F953EC9761}"/>
    <dgm:cxn modelId="{330D726F-5F5F-40E2-BFC2-0F2C4A674192}" type="presOf" srcId="{3AFE5673-4633-43BA-A303-B0D94BDFDD3D}" destId="{DEA31592-DD32-4E63-ACC0-5E770258C805}" srcOrd="0" destOrd="0" presId="urn:microsoft.com/office/officeart/2008/layout/VerticalCircleList"/>
    <dgm:cxn modelId="{F31987EE-EBBB-4FFF-B227-85BE3BE68C68}" type="presOf" srcId="{3ABF9D7A-123D-4C33-9DF6-0A99709D1F65}" destId="{943C938F-734A-4AB0-8120-5D1687A0A821}" srcOrd="0" destOrd="0" presId="urn:microsoft.com/office/officeart/2008/layout/VerticalCircleList"/>
    <dgm:cxn modelId="{3A0AF8A4-F644-4E41-9E77-CB9CECD693B3}" type="presOf" srcId="{E5AAB64C-B5EF-47AD-8173-AE179A869A5A}" destId="{219E5834-39BB-430A-A84C-C538AB50AEA5}" srcOrd="0" destOrd="0" presId="urn:microsoft.com/office/officeart/2008/layout/VerticalCircleList"/>
    <dgm:cxn modelId="{11FFB12E-CA84-470E-8671-6F7745C2C217}" srcId="{3ABF9D7A-123D-4C33-9DF6-0A99709D1F65}" destId="{E5AAB64C-B5EF-47AD-8173-AE179A869A5A}" srcOrd="0" destOrd="0" parTransId="{125DFAAE-8854-49C9-8083-3B4192F978A8}" sibTransId="{94C2DCD8-E799-493D-B3F4-AC1931D01A3D}"/>
    <dgm:cxn modelId="{5B42C7B0-2A14-4CE9-984C-F2BE9ECA6010}" type="presOf" srcId="{27BED1B8-45AF-4962-B24E-387DBEF2617C}" destId="{FA751343-BAD5-4BED-BBDA-9B973548AE0F}" srcOrd="0" destOrd="0" presId="urn:microsoft.com/office/officeart/2008/layout/VerticalCircleList"/>
    <dgm:cxn modelId="{0B36DD3C-0C4B-4A3A-831A-D08C8169E84A}" srcId="{3ABF9D7A-123D-4C33-9DF6-0A99709D1F65}" destId="{82DA897C-F242-4E05-91CA-59282D232D49}" srcOrd="1" destOrd="0" parTransId="{119DC45D-0336-47A7-900A-0815F8B46DFC}" sibTransId="{6068B40F-7AF1-43FA-8683-B76767257ED6}"/>
    <dgm:cxn modelId="{03CA82EF-9607-4FCF-9BBE-661762DF9A2B}" type="presOf" srcId="{FA589854-F022-41A1-B5B4-9A892D576C33}" destId="{EACD479E-4494-4D1C-9CA0-7EB1795D680D}" srcOrd="0" destOrd="0" presId="urn:microsoft.com/office/officeart/2008/layout/VerticalCircleList"/>
    <dgm:cxn modelId="{13E75DD5-697A-484D-8185-A803CF3F51BE}" srcId="{3ABF9D7A-123D-4C33-9DF6-0A99709D1F65}" destId="{27BED1B8-45AF-4962-B24E-387DBEF2617C}" srcOrd="2" destOrd="0" parTransId="{DE8A6ED3-4221-4C69-A882-3963D57523C9}" sibTransId="{A3D50241-40B3-413B-99DD-4C25C16AFF9A}"/>
    <dgm:cxn modelId="{BEE06823-B908-4E92-B90A-22FF7E6A8B9C}" srcId="{3ABF9D7A-123D-4C33-9DF6-0A99709D1F65}" destId="{FA589854-F022-41A1-B5B4-9A892D576C33}" srcOrd="3" destOrd="0" parTransId="{0A338EDB-A3E1-429F-AE06-FCF6F1C6671B}" sibTransId="{00DB6DCF-7A3A-416A-A7BB-744FBEE4A05C}"/>
    <dgm:cxn modelId="{B97DB7C1-9720-4C13-8213-8CE3D7FB9F4F}" type="presOf" srcId="{82DA897C-F242-4E05-91CA-59282D232D49}" destId="{2D21E8FC-84D8-4DF0-91C5-78BBFF167149}" srcOrd="0" destOrd="0" presId="urn:microsoft.com/office/officeart/2008/layout/VerticalCircleList"/>
    <dgm:cxn modelId="{9834043E-069E-4F34-98DA-48DCC60DF4E0}" type="presParOf" srcId="{943C938F-734A-4AB0-8120-5D1687A0A821}" destId="{64C6DEED-41E6-4348-A000-BCF08EF5994E}" srcOrd="0" destOrd="0" presId="urn:microsoft.com/office/officeart/2008/layout/VerticalCircleList"/>
    <dgm:cxn modelId="{2B426D53-BA51-40E5-8A98-9BA1752DA48A}" type="presParOf" srcId="{64C6DEED-41E6-4348-A000-BCF08EF5994E}" destId="{FEF5C23E-1595-4C68-80E6-6A5320D02E69}" srcOrd="0" destOrd="0" presId="urn:microsoft.com/office/officeart/2008/layout/VerticalCircleList"/>
    <dgm:cxn modelId="{220AFFE3-E34E-4ED4-9D24-3FE307540B69}" type="presParOf" srcId="{64C6DEED-41E6-4348-A000-BCF08EF5994E}" destId="{D881430B-A9AB-44BD-BD1D-89C33510B8DC}" srcOrd="1" destOrd="0" presId="urn:microsoft.com/office/officeart/2008/layout/VerticalCircleList"/>
    <dgm:cxn modelId="{06D70F2D-831E-4BF1-9C47-17BC50932605}" type="presParOf" srcId="{64C6DEED-41E6-4348-A000-BCF08EF5994E}" destId="{219E5834-39BB-430A-A84C-C538AB50AEA5}" srcOrd="2" destOrd="0" presId="urn:microsoft.com/office/officeart/2008/layout/VerticalCircleList"/>
    <dgm:cxn modelId="{41A4E2F1-917F-4BB7-A8E3-B6866AD8E257}" type="presParOf" srcId="{943C938F-734A-4AB0-8120-5D1687A0A821}" destId="{F3124887-643E-40D0-A51F-E53B06064511}" srcOrd="1" destOrd="0" presId="urn:microsoft.com/office/officeart/2008/layout/VerticalCircleList"/>
    <dgm:cxn modelId="{A9311896-4A42-4317-BCA2-074AB7F34024}" type="presParOf" srcId="{F3124887-643E-40D0-A51F-E53B06064511}" destId="{1340DCD9-F7FC-4BE3-9C4B-8B9B470DA0AA}" srcOrd="0" destOrd="0" presId="urn:microsoft.com/office/officeart/2008/layout/VerticalCircleList"/>
    <dgm:cxn modelId="{9839C8EC-A7DB-4846-805A-070E6E5DC5FC}" type="presParOf" srcId="{F3124887-643E-40D0-A51F-E53B06064511}" destId="{391BCDA5-4705-4399-8F6E-36DC530891F7}" srcOrd="1" destOrd="0" presId="urn:microsoft.com/office/officeart/2008/layout/VerticalCircleList"/>
    <dgm:cxn modelId="{8AF8AA97-6EF7-49C3-87BC-5CB8563982F4}" type="presParOf" srcId="{F3124887-643E-40D0-A51F-E53B06064511}" destId="{2D21E8FC-84D8-4DF0-91C5-78BBFF167149}" srcOrd="2" destOrd="0" presId="urn:microsoft.com/office/officeart/2008/layout/VerticalCircleList"/>
    <dgm:cxn modelId="{FAB9F143-81C9-4384-AC6C-7B52929FAED6}" type="presParOf" srcId="{943C938F-734A-4AB0-8120-5D1687A0A821}" destId="{F3E42485-C048-4C22-AFD8-4523999FD9AA}" srcOrd="2" destOrd="0" presId="urn:microsoft.com/office/officeart/2008/layout/VerticalCircleList"/>
    <dgm:cxn modelId="{325C5C92-D89F-424C-940A-91DBBA467352}" type="presParOf" srcId="{F3E42485-C048-4C22-AFD8-4523999FD9AA}" destId="{9E411A3B-C759-41AC-947D-BA5A4FE2A5A7}" srcOrd="0" destOrd="0" presId="urn:microsoft.com/office/officeart/2008/layout/VerticalCircleList"/>
    <dgm:cxn modelId="{D21D477E-240E-4917-A394-08C7917620C0}" type="presParOf" srcId="{F3E42485-C048-4C22-AFD8-4523999FD9AA}" destId="{3190D759-CDEA-437A-A0F7-458561360414}" srcOrd="1" destOrd="0" presId="urn:microsoft.com/office/officeart/2008/layout/VerticalCircleList"/>
    <dgm:cxn modelId="{0EA83E7D-588F-4099-BD08-23FB364F1529}" type="presParOf" srcId="{F3E42485-C048-4C22-AFD8-4523999FD9AA}" destId="{FA751343-BAD5-4BED-BBDA-9B973548AE0F}" srcOrd="2" destOrd="0" presId="urn:microsoft.com/office/officeart/2008/layout/VerticalCircleList"/>
    <dgm:cxn modelId="{3560627E-1619-4204-966F-0DD27491E7CF}" type="presParOf" srcId="{943C938F-734A-4AB0-8120-5D1687A0A821}" destId="{AF6DD1D6-7EB5-4867-969A-DF1A41022AF4}" srcOrd="3" destOrd="0" presId="urn:microsoft.com/office/officeart/2008/layout/VerticalCircleList"/>
    <dgm:cxn modelId="{F3EBAA3F-FF5B-4B77-B86E-63E58B5467F1}" type="presParOf" srcId="{AF6DD1D6-7EB5-4867-969A-DF1A41022AF4}" destId="{D57192E6-258A-43C0-B980-339DF2F7A958}" srcOrd="0" destOrd="0" presId="urn:microsoft.com/office/officeart/2008/layout/VerticalCircleList"/>
    <dgm:cxn modelId="{960C2B5D-5E25-4132-B07D-BC605A9734C8}" type="presParOf" srcId="{AF6DD1D6-7EB5-4867-969A-DF1A41022AF4}" destId="{2CEC60E3-6998-43C9-9F7D-831234531D9C}" srcOrd="1" destOrd="0" presId="urn:microsoft.com/office/officeart/2008/layout/VerticalCircleList"/>
    <dgm:cxn modelId="{BF2D25FB-DEE3-4AE5-93E6-F7EC32B4A938}" type="presParOf" srcId="{AF6DD1D6-7EB5-4867-969A-DF1A41022AF4}" destId="{EACD479E-4494-4D1C-9CA0-7EB1795D680D}" srcOrd="2" destOrd="0" presId="urn:microsoft.com/office/officeart/2008/layout/VerticalCircleList"/>
    <dgm:cxn modelId="{1688B6CD-E0D5-41D6-B4B1-C610BD15B554}" type="presParOf" srcId="{943C938F-734A-4AB0-8120-5D1687A0A821}" destId="{9C72837E-33C0-448D-A8BD-7DAAC10EA9C4}" srcOrd="4" destOrd="0" presId="urn:microsoft.com/office/officeart/2008/layout/VerticalCircleList"/>
    <dgm:cxn modelId="{D2053CCF-2053-452E-8A99-4D3459FDC83A}" type="presParOf" srcId="{9C72837E-33C0-448D-A8BD-7DAAC10EA9C4}" destId="{9B279535-15D3-4BF3-B347-DF0A55A5C24C}" srcOrd="0" destOrd="0" presId="urn:microsoft.com/office/officeart/2008/layout/VerticalCircleList"/>
    <dgm:cxn modelId="{5874E19F-4E9A-4695-9BA2-4FE1E96B0F28}" type="presParOf" srcId="{9C72837E-33C0-448D-A8BD-7DAAC10EA9C4}" destId="{09E8FC0A-6519-459C-AD36-B6AC7B8ECE31}" srcOrd="1" destOrd="0" presId="urn:microsoft.com/office/officeart/2008/layout/VerticalCircleList"/>
    <dgm:cxn modelId="{D1D59831-6997-4161-B8A3-AACBB30FD94D}" type="presParOf" srcId="{9C72837E-33C0-448D-A8BD-7DAAC10EA9C4}" destId="{DEA31592-DD32-4E63-ACC0-5E770258C805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52A73A4-8C61-42CE-A531-A10B0D1C8241}" type="doc">
      <dgm:prSet loTypeId="urn:microsoft.com/office/officeart/2005/8/layout/h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00DD4451-41F2-4EA8-BE14-BD78472600E0}">
      <dgm:prSet/>
      <dgm:spPr/>
      <dgm:t>
        <a:bodyPr/>
        <a:lstStyle/>
        <a:p>
          <a:pPr algn="just" rtl="0"/>
          <a:endParaRPr lang="de-DE" dirty="0">
            <a:solidFill>
              <a:schemeClr val="tx1"/>
            </a:solidFill>
          </a:endParaRPr>
        </a:p>
      </dgm:t>
    </dgm:pt>
    <dgm:pt modelId="{91CD7A17-CC15-440A-BD3E-0C1395BD85D0}" type="parTrans" cxnId="{43B3F87F-1127-4535-A8FF-554EB6F21D51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0D930EBC-734B-4D17-9B46-954BDA9F9802}" type="sibTrans" cxnId="{43B3F87F-1127-4535-A8FF-554EB6F21D51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EF73B832-477B-4E91-AF46-42AD3D5D5D67}">
      <dgm:prSet/>
      <dgm:spPr/>
      <dgm:t>
        <a:bodyPr/>
        <a:lstStyle/>
        <a:p>
          <a:pPr algn="just" rtl="0"/>
          <a:endParaRPr lang="de-DE" dirty="0">
            <a:solidFill>
              <a:schemeClr val="tx1"/>
            </a:solidFill>
          </a:endParaRPr>
        </a:p>
      </dgm:t>
    </dgm:pt>
    <dgm:pt modelId="{5B3B05C3-6F14-4D71-BE0F-70FACE6DE128}" type="parTrans" cxnId="{08F49D39-F457-4B62-9A82-0977AE1E063B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CA63FB03-EF09-44A9-BE23-2A0C900F5DEC}" type="sibTrans" cxnId="{08F49D39-F457-4B62-9A82-0977AE1E063B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25C4D4EE-7F35-4513-9BAB-D7B01B87473A}">
      <dgm:prSet/>
      <dgm:spPr/>
      <dgm:t>
        <a:bodyPr/>
        <a:lstStyle/>
        <a:p>
          <a:pPr algn="just" rtl="0"/>
          <a:endParaRPr lang="de-DE" dirty="0">
            <a:solidFill>
              <a:schemeClr val="tx1"/>
            </a:solidFill>
          </a:endParaRPr>
        </a:p>
      </dgm:t>
    </dgm:pt>
    <dgm:pt modelId="{13B29C35-BA43-4ACE-AEBB-0E4BCF1E05D1}" type="parTrans" cxnId="{F3F8BFEB-4D4C-4CAA-BA00-2E30942F7B5E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BD7F823B-EEA6-4937-8DA4-25D063CD36F8}" type="sibTrans" cxnId="{F3F8BFEB-4D4C-4CAA-BA00-2E30942F7B5E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19F5CE03-3180-47A5-8182-694622D10EF7}">
      <dgm:prSet custT="1"/>
      <dgm:spPr/>
      <dgm:t>
        <a:bodyPr/>
        <a:lstStyle/>
        <a:p>
          <a:pPr algn="l" rtl="0"/>
          <a:r>
            <a:rPr lang="pt-BR" sz="1800" dirty="0" smtClean="0">
              <a:solidFill>
                <a:schemeClr val="tx1"/>
              </a:solidFill>
            </a:rPr>
            <a:t>Um exercício MARISCO é idealmente executado por uma série de oficinas participativas e abraça todos os tipos de conhecimentos disponíveis. </a:t>
          </a:r>
          <a:endParaRPr lang="en-GB" sz="1800" dirty="0">
            <a:solidFill>
              <a:schemeClr val="tx1"/>
            </a:solidFill>
          </a:endParaRPr>
        </a:p>
      </dgm:t>
    </dgm:pt>
    <dgm:pt modelId="{7B7DA968-6C5C-4366-88E4-20CC62B586A0}" type="parTrans" cxnId="{53ADD0DD-471C-41D2-B3C5-D286577DFD69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6F86F110-17F2-49DD-8306-AB71B0E95DB9}" type="sibTrans" cxnId="{53ADD0DD-471C-41D2-B3C5-D286577DFD69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D29E3E32-95AA-4118-AAEB-7598198DA269}">
      <dgm:prSet custT="1"/>
      <dgm:spPr/>
      <dgm:t>
        <a:bodyPr/>
        <a:lstStyle/>
        <a:p>
          <a:pPr algn="l" rtl="0"/>
          <a:r>
            <a:rPr lang="pt-BR" sz="1800" dirty="0" smtClean="0">
              <a:solidFill>
                <a:schemeClr val="tx1"/>
              </a:solidFill>
            </a:rPr>
            <a:t>Ao manter o caráter dos Padrões Abertos, o processo mostra transparência e ampla participação.</a:t>
          </a:r>
          <a:endParaRPr lang="en-GB" sz="1800" dirty="0">
            <a:solidFill>
              <a:schemeClr val="tx1"/>
            </a:solidFill>
          </a:endParaRPr>
        </a:p>
      </dgm:t>
    </dgm:pt>
    <dgm:pt modelId="{50EC3632-0890-40F3-B37E-73749099BBC6}" type="parTrans" cxnId="{4E9C3763-6E8C-460C-B736-C4616F744D56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469AD891-F766-4540-800C-DB95863FD714}" type="sibTrans" cxnId="{4E9C3763-6E8C-460C-B736-C4616F744D56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35228442-EA18-46E9-A1D9-74E00E6982EB}">
      <dgm:prSet custT="1"/>
      <dgm:spPr/>
      <dgm:t>
        <a:bodyPr/>
        <a:lstStyle/>
        <a:p>
          <a:pPr algn="l" rtl="0"/>
          <a:r>
            <a:rPr lang="pt-BR" sz="1800" dirty="0" smtClean="0">
              <a:solidFill>
                <a:schemeClr val="tx1"/>
              </a:solidFill>
            </a:rPr>
            <a:t>Dependendo da missão do time de planejamento, uma oficina ou série de oficinas podem ter diferentes durações e podem ser distribuídos ao longo do prazo que se encaixa na proposta do exercício. </a:t>
          </a:r>
          <a:endParaRPr lang="en-GB" sz="1800" dirty="0">
            <a:solidFill>
              <a:schemeClr val="tx1"/>
            </a:solidFill>
          </a:endParaRPr>
        </a:p>
      </dgm:t>
    </dgm:pt>
    <dgm:pt modelId="{EB545ADB-5CDA-4854-B600-8AA5775388B2}" type="parTrans" cxnId="{391C4817-2B56-4395-9C8C-05A4ACB7DEE4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408F8DD9-EE43-43A7-9942-0B45C983DF74}" type="sibTrans" cxnId="{391C4817-2B56-4395-9C8C-05A4ACB7DEE4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0A6FE6A3-A64D-4B52-861B-F3907E4AEEEF}" type="pres">
      <dgm:prSet presAssocID="{A52A73A4-8C61-42CE-A531-A10B0D1C8241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DAF2AD4-4445-4223-9A59-35D0D6295970}" type="pres">
      <dgm:prSet presAssocID="{00DD4451-41F2-4EA8-BE14-BD78472600E0}" presName="compositeNode" presStyleCnt="0">
        <dgm:presLayoutVars>
          <dgm:bulletEnabled val="1"/>
        </dgm:presLayoutVars>
      </dgm:prSet>
      <dgm:spPr/>
    </dgm:pt>
    <dgm:pt modelId="{E968AC27-7A13-4455-95DC-9EB0E744A269}" type="pres">
      <dgm:prSet presAssocID="{00DD4451-41F2-4EA8-BE14-BD78472600E0}" presName="image" presStyleLbl="fgImgPlace1" presStyleIdx="0" presStyleCnt="3" custScaleX="189890" custScaleY="1318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ECE9A7C-13F9-411B-946C-665360719180}" type="pres">
      <dgm:prSet presAssocID="{00DD4451-41F2-4EA8-BE14-BD78472600E0}" presName="childNode" presStyleLbl="node1" presStyleIdx="0" presStyleCnt="3" custScaleX="117366" custScaleY="97914" custLinFactNeighborY="518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0D61AE-07D6-4A68-9F81-511FD68ABAE9}" type="pres">
      <dgm:prSet presAssocID="{00DD4451-41F2-4EA8-BE14-BD78472600E0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FCB913-4FC9-4342-9BBD-1BDF9CBAF5C0}" type="pres">
      <dgm:prSet presAssocID="{0D930EBC-734B-4D17-9B46-954BDA9F9802}" presName="sibTrans" presStyleCnt="0"/>
      <dgm:spPr/>
    </dgm:pt>
    <dgm:pt modelId="{DB88B093-188C-4685-8A9F-6F3E078BB2CE}" type="pres">
      <dgm:prSet presAssocID="{EF73B832-477B-4E91-AF46-42AD3D5D5D67}" presName="compositeNode" presStyleCnt="0">
        <dgm:presLayoutVars>
          <dgm:bulletEnabled val="1"/>
        </dgm:presLayoutVars>
      </dgm:prSet>
      <dgm:spPr/>
    </dgm:pt>
    <dgm:pt modelId="{652DB8CF-ADA2-4C57-BE2A-1421147A0111}" type="pres">
      <dgm:prSet presAssocID="{EF73B832-477B-4E91-AF46-42AD3D5D5D67}" presName="image" presStyleLbl="fgImgPlace1" presStyleIdx="1" presStyleCnt="3" custScaleX="189890" custScaleY="1318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45402A89-26CC-4890-B804-A2DDB573AD59}" type="pres">
      <dgm:prSet presAssocID="{EF73B832-477B-4E91-AF46-42AD3D5D5D67}" presName="childNode" presStyleLbl="node1" presStyleIdx="1" presStyleCnt="3" custScaleX="117366" custScaleY="97914" custLinFactNeighborY="518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8D4E0F-6DFB-4783-BA76-99BCF84B1F9B}" type="pres">
      <dgm:prSet presAssocID="{EF73B832-477B-4E91-AF46-42AD3D5D5D67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5F399B-C7F8-4806-91D0-BA56651EC38D}" type="pres">
      <dgm:prSet presAssocID="{CA63FB03-EF09-44A9-BE23-2A0C900F5DEC}" presName="sibTrans" presStyleCnt="0"/>
      <dgm:spPr/>
    </dgm:pt>
    <dgm:pt modelId="{95C3FA99-ABE3-451D-AA85-0128A0F28044}" type="pres">
      <dgm:prSet presAssocID="{25C4D4EE-7F35-4513-9BAB-D7B01B87473A}" presName="compositeNode" presStyleCnt="0">
        <dgm:presLayoutVars>
          <dgm:bulletEnabled val="1"/>
        </dgm:presLayoutVars>
      </dgm:prSet>
      <dgm:spPr/>
    </dgm:pt>
    <dgm:pt modelId="{3256F2F7-7C5F-4C6E-BBB8-9FA69CC6D56E}" type="pres">
      <dgm:prSet presAssocID="{25C4D4EE-7F35-4513-9BAB-D7B01B87473A}" presName="image" presStyleLbl="fgImgPlace1" presStyleIdx="2" presStyleCnt="3" custScaleX="189890" custScaleY="13183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EEA203F-BFF7-4CB1-B43B-53FF64FDE309}" type="pres">
      <dgm:prSet presAssocID="{25C4D4EE-7F35-4513-9BAB-D7B01B87473A}" presName="childNode" presStyleLbl="node1" presStyleIdx="2" presStyleCnt="3" custScaleX="131943" custScaleY="97914" custLinFactNeighborY="518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81171DC-2AA3-4CCE-B418-2C363FB1F9AC}" type="pres">
      <dgm:prSet presAssocID="{25C4D4EE-7F35-4513-9BAB-D7B01B87473A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AD79AF6-6EC7-4867-A8E0-C6189C216199}" type="presOf" srcId="{25C4D4EE-7F35-4513-9BAB-D7B01B87473A}" destId="{181171DC-2AA3-4CCE-B418-2C363FB1F9AC}" srcOrd="0" destOrd="0" presId="urn:microsoft.com/office/officeart/2005/8/layout/hList2"/>
    <dgm:cxn modelId="{53ADD0DD-471C-41D2-B3C5-D286577DFD69}" srcId="{00DD4451-41F2-4EA8-BE14-BD78472600E0}" destId="{19F5CE03-3180-47A5-8182-694622D10EF7}" srcOrd="0" destOrd="0" parTransId="{7B7DA968-6C5C-4366-88E4-20CC62B586A0}" sibTransId="{6F86F110-17F2-49DD-8306-AB71B0E95DB9}"/>
    <dgm:cxn modelId="{3068FAAD-A0B7-499F-8191-275DC2F7CF54}" type="presOf" srcId="{EF73B832-477B-4E91-AF46-42AD3D5D5D67}" destId="{CE8D4E0F-6DFB-4783-BA76-99BCF84B1F9B}" srcOrd="0" destOrd="0" presId="urn:microsoft.com/office/officeart/2005/8/layout/hList2"/>
    <dgm:cxn modelId="{391C4817-2B56-4395-9C8C-05A4ACB7DEE4}" srcId="{25C4D4EE-7F35-4513-9BAB-D7B01B87473A}" destId="{35228442-EA18-46E9-A1D9-74E00E6982EB}" srcOrd="0" destOrd="0" parTransId="{EB545ADB-5CDA-4854-B600-8AA5775388B2}" sibTransId="{408F8DD9-EE43-43A7-9942-0B45C983DF74}"/>
    <dgm:cxn modelId="{59849640-2B27-4047-98F9-521EE1C142D8}" type="presOf" srcId="{19F5CE03-3180-47A5-8182-694622D10EF7}" destId="{EECE9A7C-13F9-411B-946C-665360719180}" srcOrd="0" destOrd="0" presId="urn:microsoft.com/office/officeart/2005/8/layout/hList2"/>
    <dgm:cxn modelId="{08F49D39-F457-4B62-9A82-0977AE1E063B}" srcId="{A52A73A4-8C61-42CE-A531-A10B0D1C8241}" destId="{EF73B832-477B-4E91-AF46-42AD3D5D5D67}" srcOrd="1" destOrd="0" parTransId="{5B3B05C3-6F14-4D71-BE0F-70FACE6DE128}" sibTransId="{CA63FB03-EF09-44A9-BE23-2A0C900F5DEC}"/>
    <dgm:cxn modelId="{E7D66D13-87D3-40B0-8718-3B70B2D60F72}" type="presOf" srcId="{A52A73A4-8C61-42CE-A531-A10B0D1C8241}" destId="{0A6FE6A3-A64D-4B52-861B-F3907E4AEEEF}" srcOrd="0" destOrd="0" presId="urn:microsoft.com/office/officeart/2005/8/layout/hList2"/>
    <dgm:cxn modelId="{FA9ED151-0247-48CA-B29C-63C4BBB8B12E}" type="presOf" srcId="{D29E3E32-95AA-4118-AAEB-7598198DA269}" destId="{45402A89-26CC-4890-B804-A2DDB573AD59}" srcOrd="0" destOrd="0" presId="urn:microsoft.com/office/officeart/2005/8/layout/hList2"/>
    <dgm:cxn modelId="{6C0DD689-A558-4B3C-ADB9-5429F74A7598}" type="presOf" srcId="{35228442-EA18-46E9-A1D9-74E00E6982EB}" destId="{8EEA203F-BFF7-4CB1-B43B-53FF64FDE309}" srcOrd="0" destOrd="0" presId="urn:microsoft.com/office/officeart/2005/8/layout/hList2"/>
    <dgm:cxn modelId="{F3F8BFEB-4D4C-4CAA-BA00-2E30942F7B5E}" srcId="{A52A73A4-8C61-42CE-A531-A10B0D1C8241}" destId="{25C4D4EE-7F35-4513-9BAB-D7B01B87473A}" srcOrd="2" destOrd="0" parTransId="{13B29C35-BA43-4ACE-AEBB-0E4BCF1E05D1}" sibTransId="{BD7F823B-EEA6-4937-8DA4-25D063CD36F8}"/>
    <dgm:cxn modelId="{13146B86-4C0A-487F-A436-93186C5B3321}" type="presOf" srcId="{00DD4451-41F2-4EA8-BE14-BD78472600E0}" destId="{EF0D61AE-07D6-4A68-9F81-511FD68ABAE9}" srcOrd="0" destOrd="0" presId="urn:microsoft.com/office/officeart/2005/8/layout/hList2"/>
    <dgm:cxn modelId="{43B3F87F-1127-4535-A8FF-554EB6F21D51}" srcId="{A52A73A4-8C61-42CE-A531-A10B0D1C8241}" destId="{00DD4451-41F2-4EA8-BE14-BD78472600E0}" srcOrd="0" destOrd="0" parTransId="{91CD7A17-CC15-440A-BD3E-0C1395BD85D0}" sibTransId="{0D930EBC-734B-4D17-9B46-954BDA9F9802}"/>
    <dgm:cxn modelId="{4E9C3763-6E8C-460C-B736-C4616F744D56}" srcId="{EF73B832-477B-4E91-AF46-42AD3D5D5D67}" destId="{D29E3E32-95AA-4118-AAEB-7598198DA269}" srcOrd="0" destOrd="0" parTransId="{50EC3632-0890-40F3-B37E-73749099BBC6}" sibTransId="{469AD891-F766-4540-800C-DB95863FD714}"/>
    <dgm:cxn modelId="{DB7DA240-B926-47C8-A281-A41D4D5CFAA6}" type="presParOf" srcId="{0A6FE6A3-A64D-4B52-861B-F3907E4AEEEF}" destId="{FDAF2AD4-4445-4223-9A59-35D0D6295970}" srcOrd="0" destOrd="0" presId="urn:microsoft.com/office/officeart/2005/8/layout/hList2"/>
    <dgm:cxn modelId="{FD96E6E6-0015-459D-8F47-CCF21E822C61}" type="presParOf" srcId="{FDAF2AD4-4445-4223-9A59-35D0D6295970}" destId="{E968AC27-7A13-4455-95DC-9EB0E744A269}" srcOrd="0" destOrd="0" presId="urn:microsoft.com/office/officeart/2005/8/layout/hList2"/>
    <dgm:cxn modelId="{EDCCA1B4-FC27-4CC7-8A1E-7DCB1DAB24BD}" type="presParOf" srcId="{FDAF2AD4-4445-4223-9A59-35D0D6295970}" destId="{EECE9A7C-13F9-411B-946C-665360719180}" srcOrd="1" destOrd="0" presId="urn:microsoft.com/office/officeart/2005/8/layout/hList2"/>
    <dgm:cxn modelId="{212AD5D6-A7F0-408E-BBCA-078BA3ED2B68}" type="presParOf" srcId="{FDAF2AD4-4445-4223-9A59-35D0D6295970}" destId="{EF0D61AE-07D6-4A68-9F81-511FD68ABAE9}" srcOrd="2" destOrd="0" presId="urn:microsoft.com/office/officeart/2005/8/layout/hList2"/>
    <dgm:cxn modelId="{B6974AC7-1240-452B-92DE-0E163380C83A}" type="presParOf" srcId="{0A6FE6A3-A64D-4B52-861B-F3907E4AEEEF}" destId="{84FCB913-4FC9-4342-9BBD-1BDF9CBAF5C0}" srcOrd="1" destOrd="0" presId="urn:microsoft.com/office/officeart/2005/8/layout/hList2"/>
    <dgm:cxn modelId="{F4BCF27A-99F8-43A6-810A-E8505FB496ED}" type="presParOf" srcId="{0A6FE6A3-A64D-4B52-861B-F3907E4AEEEF}" destId="{DB88B093-188C-4685-8A9F-6F3E078BB2CE}" srcOrd="2" destOrd="0" presId="urn:microsoft.com/office/officeart/2005/8/layout/hList2"/>
    <dgm:cxn modelId="{4F822812-A535-44FE-B154-58269FA138DE}" type="presParOf" srcId="{DB88B093-188C-4685-8A9F-6F3E078BB2CE}" destId="{652DB8CF-ADA2-4C57-BE2A-1421147A0111}" srcOrd="0" destOrd="0" presId="urn:microsoft.com/office/officeart/2005/8/layout/hList2"/>
    <dgm:cxn modelId="{1F69816E-ED7A-4F8E-B232-EDFDB7C94641}" type="presParOf" srcId="{DB88B093-188C-4685-8A9F-6F3E078BB2CE}" destId="{45402A89-26CC-4890-B804-A2DDB573AD59}" srcOrd="1" destOrd="0" presId="urn:microsoft.com/office/officeart/2005/8/layout/hList2"/>
    <dgm:cxn modelId="{5AB15ABC-EDD5-4ADD-AC41-298562C070B6}" type="presParOf" srcId="{DB88B093-188C-4685-8A9F-6F3E078BB2CE}" destId="{CE8D4E0F-6DFB-4783-BA76-99BCF84B1F9B}" srcOrd="2" destOrd="0" presId="urn:microsoft.com/office/officeart/2005/8/layout/hList2"/>
    <dgm:cxn modelId="{CBCBD669-F147-447E-A4D3-CF320EFFDD69}" type="presParOf" srcId="{0A6FE6A3-A64D-4B52-861B-F3907E4AEEEF}" destId="{9E5F399B-C7F8-4806-91D0-BA56651EC38D}" srcOrd="3" destOrd="0" presId="urn:microsoft.com/office/officeart/2005/8/layout/hList2"/>
    <dgm:cxn modelId="{7F3974FD-CC47-4FB7-9643-C5594135671B}" type="presParOf" srcId="{0A6FE6A3-A64D-4B52-861B-F3907E4AEEEF}" destId="{95C3FA99-ABE3-451D-AA85-0128A0F28044}" srcOrd="4" destOrd="0" presId="urn:microsoft.com/office/officeart/2005/8/layout/hList2"/>
    <dgm:cxn modelId="{B67D699B-8444-44D5-84F8-CE884EB66880}" type="presParOf" srcId="{95C3FA99-ABE3-451D-AA85-0128A0F28044}" destId="{3256F2F7-7C5F-4C6E-BBB8-9FA69CC6D56E}" srcOrd="0" destOrd="0" presId="urn:microsoft.com/office/officeart/2005/8/layout/hList2"/>
    <dgm:cxn modelId="{E7A8DA14-71EA-4E16-BF0F-D12A3CF69CBB}" type="presParOf" srcId="{95C3FA99-ABE3-451D-AA85-0128A0F28044}" destId="{8EEA203F-BFF7-4CB1-B43B-53FF64FDE309}" srcOrd="1" destOrd="0" presId="urn:microsoft.com/office/officeart/2005/8/layout/hList2"/>
    <dgm:cxn modelId="{D4EBCBFF-4A44-459B-BFCD-B633BCA1AC51}" type="presParOf" srcId="{95C3FA99-ABE3-451D-AA85-0128A0F28044}" destId="{181171DC-2AA3-4CCE-B418-2C363FB1F9AC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0564FD2-AD53-432E-B934-634A4986D8F1}" type="doc">
      <dgm:prSet loTypeId="urn:microsoft.com/office/officeart/2005/8/layout/hList2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D7C0B260-7E90-4FDC-AC54-A470162356BB}">
      <dgm:prSet custT="1"/>
      <dgm:spPr/>
      <dgm:t>
        <a:bodyPr/>
        <a:lstStyle/>
        <a:p>
          <a:pPr algn="just" rtl="0"/>
          <a:endParaRPr lang="de-DE" sz="1300" dirty="0">
            <a:solidFill>
              <a:schemeClr val="tx1"/>
            </a:solidFill>
          </a:endParaRPr>
        </a:p>
      </dgm:t>
    </dgm:pt>
    <dgm:pt modelId="{1519743F-E8D3-47C9-B09A-41814DA6099E}" type="parTrans" cxnId="{5DF70C9F-C784-48D8-A185-51E66D1B709F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2C809D86-29E7-4C53-B1C9-1B7FA2B1E3AE}" type="sibTrans" cxnId="{5DF70C9F-C784-48D8-A185-51E66D1B709F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5FED2818-196B-45D3-8EFE-FC1F7067DE96}">
      <dgm:prSet custT="1"/>
      <dgm:spPr/>
      <dgm:t>
        <a:bodyPr/>
        <a:lstStyle/>
        <a:p>
          <a:pPr algn="just" rtl="0"/>
          <a:endParaRPr lang="de-DE" sz="1300" dirty="0">
            <a:solidFill>
              <a:schemeClr val="tx1"/>
            </a:solidFill>
          </a:endParaRPr>
        </a:p>
      </dgm:t>
    </dgm:pt>
    <dgm:pt modelId="{6F1EB047-96AC-4B90-B319-E56CBBB52D5F}" type="parTrans" cxnId="{B07BDA15-27B7-474E-9E4C-B144424E73DC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4092AC56-73D3-47F2-A9D7-FB28EFAF7854}" type="sibTrans" cxnId="{B07BDA15-27B7-474E-9E4C-B144424E73DC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534761E8-99F2-46A5-90DF-1CA17437357D}">
      <dgm:prSet custT="1"/>
      <dgm:spPr/>
      <dgm:t>
        <a:bodyPr/>
        <a:lstStyle/>
        <a:p>
          <a:pPr algn="just" rtl="0"/>
          <a:endParaRPr lang="de-DE" sz="1300" dirty="0">
            <a:solidFill>
              <a:schemeClr val="tx1"/>
            </a:solidFill>
          </a:endParaRPr>
        </a:p>
      </dgm:t>
    </dgm:pt>
    <dgm:pt modelId="{A0EC5A63-5026-42E4-855F-941E62EB2BE3}" type="parTrans" cxnId="{7BF6AD6E-FCFC-46C9-8DDB-BECF63DAD175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89344CE2-6838-47C8-A9EA-5B207EA44386}" type="sibTrans" cxnId="{7BF6AD6E-FCFC-46C9-8DDB-BECF63DAD175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96CBCD73-FE99-4447-8758-E95383C162E6}">
      <dgm:prSet custT="1"/>
      <dgm:spPr/>
      <dgm:t>
        <a:bodyPr/>
        <a:lstStyle/>
        <a:p>
          <a:pPr algn="just" rtl="0"/>
          <a:endParaRPr lang="de-DE" sz="1300" dirty="0">
            <a:solidFill>
              <a:schemeClr val="tx1"/>
            </a:solidFill>
          </a:endParaRPr>
        </a:p>
      </dgm:t>
    </dgm:pt>
    <dgm:pt modelId="{50224E3B-5FE9-4B51-B64B-A24732C0CCB5}" type="parTrans" cxnId="{1DED0FE2-98CA-4F30-98A2-B6866D911F1B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D0F16269-2950-4655-8F62-EA8F2C1EBA10}" type="sibTrans" cxnId="{1DED0FE2-98CA-4F30-98A2-B6866D911F1B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D7A5BCF7-4B1F-44CB-87C7-3B1A6A858AA5}">
      <dgm:prSet custT="1"/>
      <dgm:spPr/>
      <dgm:t>
        <a:bodyPr/>
        <a:lstStyle/>
        <a:p>
          <a:pPr algn="just" rtl="0"/>
          <a:r>
            <a:rPr lang="pt-BR" sz="1400" dirty="0" smtClean="0">
              <a:solidFill>
                <a:schemeClr val="tx1"/>
              </a:solidFill>
            </a:rPr>
            <a:t>         Se MARISCO é usado como uma abordagem de gestão, as oficinas podem ser distribuídas em um prazo mais longo. O tempo entre as oficinas pode ser usado para redefinir e completar os resultados obtidos pelo grupo de trabalho.</a:t>
          </a:r>
          <a:endParaRPr lang="en-GB" sz="1400" dirty="0">
            <a:solidFill>
              <a:schemeClr val="tx1"/>
            </a:solidFill>
          </a:endParaRPr>
        </a:p>
      </dgm:t>
    </dgm:pt>
    <dgm:pt modelId="{CC03A675-9470-4AFF-866B-3EE55A28F4E5}" type="parTrans" cxnId="{87557218-61B3-4348-B3E5-13D9FF97E41D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1EC74697-4E86-430B-8A9A-57C3D3FA8353}" type="sibTrans" cxnId="{87557218-61B3-4348-B3E5-13D9FF97E41D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C199E15B-396E-4F89-8683-319329B22AE9}">
      <dgm:prSet custT="1"/>
      <dgm:spPr/>
      <dgm:t>
        <a:bodyPr/>
        <a:lstStyle/>
        <a:p>
          <a:pPr algn="just" rtl="0"/>
          <a:r>
            <a:rPr lang="pt-BR" sz="1400" dirty="0" smtClean="0">
              <a:solidFill>
                <a:schemeClr val="tx1"/>
              </a:solidFill>
            </a:rPr>
            <a:t>           O     exercício MARISCO pode também ser implementado interativamente com diferentes grupos complementando resultados existentes ou contribuindo com algumas análises específicas para um modelo mais compreensível desenvolvido pelo grupo central.</a:t>
          </a:r>
          <a:endParaRPr lang="en-GB" sz="1400" dirty="0">
            <a:solidFill>
              <a:schemeClr val="tx1"/>
            </a:solidFill>
          </a:endParaRPr>
        </a:p>
      </dgm:t>
    </dgm:pt>
    <dgm:pt modelId="{710E4CEE-4A19-4C25-9675-3569CC6DC945}" type="parTrans" cxnId="{0FE1A49D-53A5-42C3-BC9B-54A62B8C8DF6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477A6ACB-77A2-4BDC-AB4D-1469BF753071}" type="sibTrans" cxnId="{0FE1A49D-53A5-42C3-BC9B-54A62B8C8DF6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8F0702FC-63DA-4166-B289-321CBAB85653}">
      <dgm:prSet custT="1"/>
      <dgm:spPr/>
      <dgm:t>
        <a:bodyPr/>
        <a:lstStyle/>
        <a:p>
          <a:pPr algn="just" rtl="0"/>
          <a:r>
            <a:rPr lang="pt-BR" sz="1400" dirty="0" smtClean="0">
              <a:solidFill>
                <a:schemeClr val="tx1"/>
              </a:solidFill>
            </a:rPr>
            <a:t>          Em uma instalação de treinamento, por ex. com estudantes, o processo MARISCO pode ser introduzido e aplicado como um módulo de treinamento de uma semana, acompanhado por uma excursão para o sítio do projeto previamente. </a:t>
          </a:r>
          <a:endParaRPr lang="en-GB" sz="1400" dirty="0">
            <a:solidFill>
              <a:schemeClr val="tx1"/>
            </a:solidFill>
          </a:endParaRPr>
        </a:p>
      </dgm:t>
    </dgm:pt>
    <dgm:pt modelId="{8CB0D03A-6D75-4ED0-9B7C-EA67D4FDFAA5}" type="parTrans" cxnId="{206BF792-9572-4E6A-9E73-92F0320EED90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15C19C98-6490-46A4-B71B-BA5DE5E36CED}" type="sibTrans" cxnId="{206BF792-9572-4E6A-9E73-92F0320EED90}">
      <dgm:prSet/>
      <dgm:spPr/>
      <dgm:t>
        <a:bodyPr/>
        <a:lstStyle/>
        <a:p>
          <a:pPr algn="just"/>
          <a:endParaRPr lang="en-GB" sz="1300">
            <a:solidFill>
              <a:schemeClr val="tx1"/>
            </a:solidFill>
          </a:endParaRPr>
        </a:p>
      </dgm:t>
    </dgm:pt>
    <dgm:pt modelId="{585363E2-1F11-41CE-AC70-AB7F2EED0A1C}">
      <dgm:prSet custT="1"/>
      <dgm:spPr/>
      <dgm:t>
        <a:bodyPr/>
        <a:lstStyle/>
        <a:p>
          <a:pPr algn="just" rtl="0"/>
          <a:r>
            <a:rPr lang="pt-BR" sz="1400" dirty="0" smtClean="0">
              <a:solidFill>
                <a:schemeClr val="tx1"/>
              </a:solidFill>
            </a:rPr>
            <a:t>             Uma oficina                                                    de dois dias normalmente oferece bastante tempo para trabalhar na maior parte do Ciclo MARISCO (fases I ao III) e deveria entregar resultados que podem alimentar a gestão do time de planejamento. Mais dias são, claro, preferenciáveis porque, com mais tempo, os assuntos podem ser discutidos mais intensivamente. </a:t>
          </a:r>
          <a:endParaRPr lang="en-GB" sz="1400" dirty="0">
            <a:solidFill>
              <a:schemeClr val="tx1"/>
            </a:solidFill>
          </a:endParaRPr>
        </a:p>
      </dgm:t>
    </dgm:pt>
    <dgm:pt modelId="{EC200CA2-8E0B-4785-863F-E58C62720191}" type="parTrans" cxnId="{8877B54E-8E14-4C4A-9464-D339638B9CD0}">
      <dgm:prSet/>
      <dgm:spPr/>
      <dgm:t>
        <a:bodyPr/>
        <a:lstStyle/>
        <a:p>
          <a:endParaRPr lang="de-DE"/>
        </a:p>
      </dgm:t>
    </dgm:pt>
    <dgm:pt modelId="{AC55EA7B-96F2-412D-A349-FE25E8952B40}" type="sibTrans" cxnId="{8877B54E-8E14-4C4A-9464-D339638B9CD0}">
      <dgm:prSet/>
      <dgm:spPr/>
      <dgm:t>
        <a:bodyPr/>
        <a:lstStyle/>
        <a:p>
          <a:endParaRPr lang="de-DE"/>
        </a:p>
      </dgm:t>
    </dgm:pt>
    <dgm:pt modelId="{00C1A7E1-21D6-411E-B9CC-E1558B1C6DC8}" type="pres">
      <dgm:prSet presAssocID="{00564FD2-AD53-432E-B934-634A4986D8F1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60190FCF-2D20-4D11-808D-9AB3177AF923}" type="pres">
      <dgm:prSet presAssocID="{D7C0B260-7E90-4FDC-AC54-A470162356BB}" presName="compositeNode" presStyleCnt="0">
        <dgm:presLayoutVars>
          <dgm:bulletEnabled val="1"/>
        </dgm:presLayoutVars>
      </dgm:prSet>
      <dgm:spPr/>
    </dgm:pt>
    <dgm:pt modelId="{308823D1-7AE3-47FA-93D1-2BB0D2E3BB87}" type="pres">
      <dgm:prSet presAssocID="{D7C0B260-7E90-4FDC-AC54-A470162356BB}" presName="image" presStyleLbl="fgImgPlace1" presStyleIdx="0" presStyleCnt="4"/>
      <dgm:spPr/>
    </dgm:pt>
    <dgm:pt modelId="{0AF57575-9484-4611-97C3-11A49FC0C1A5}" type="pres">
      <dgm:prSet presAssocID="{D7C0B260-7E90-4FDC-AC54-A470162356BB}" presName="childNode" presStyleLbl="node1" presStyleIdx="0" presStyleCnt="4" custScaleX="139441" custScaleY="1126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A844C7-50AE-43A5-8496-52572A323459}" type="pres">
      <dgm:prSet presAssocID="{D7C0B260-7E90-4FDC-AC54-A470162356BB}" presName="parentNode" presStyleLbl="revTx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76B473-3B34-4B04-B86A-56F0197B15F9}" type="pres">
      <dgm:prSet presAssocID="{2C809D86-29E7-4C53-B1C9-1B7FA2B1E3AE}" presName="sibTrans" presStyleCnt="0"/>
      <dgm:spPr/>
    </dgm:pt>
    <dgm:pt modelId="{9D85F436-0085-44C1-BDCE-0A5B55B92B34}" type="pres">
      <dgm:prSet presAssocID="{5FED2818-196B-45D3-8EFE-FC1F7067DE96}" presName="compositeNode" presStyleCnt="0">
        <dgm:presLayoutVars>
          <dgm:bulletEnabled val="1"/>
        </dgm:presLayoutVars>
      </dgm:prSet>
      <dgm:spPr/>
    </dgm:pt>
    <dgm:pt modelId="{0940AF37-7C5E-4A51-9D86-C2E450B6BB52}" type="pres">
      <dgm:prSet presAssocID="{5FED2818-196B-45D3-8EFE-FC1F7067DE96}" presName="image" presStyleLbl="fgImgPlace1" presStyleIdx="1" presStyleCnt="4" custScaleX="13626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6F8A9109-3AE8-4071-9BDD-3965B39AEA4A}" type="pres">
      <dgm:prSet presAssocID="{5FED2818-196B-45D3-8EFE-FC1F7067DE96}" presName="childNode" presStyleLbl="node1" presStyleIdx="1" presStyleCnt="4" custScaleX="124330" custScaleY="1126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1F16F83-9631-407C-9391-8DDF92A30122}" type="pres">
      <dgm:prSet presAssocID="{5FED2818-196B-45D3-8EFE-FC1F7067DE96}" presName="parentNode" presStyleLbl="revTx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E4374E-2026-4405-B345-A19605E4AE9F}" type="pres">
      <dgm:prSet presAssocID="{4092AC56-73D3-47F2-A9D7-FB28EFAF7854}" presName="sibTrans" presStyleCnt="0"/>
      <dgm:spPr/>
    </dgm:pt>
    <dgm:pt modelId="{705749D5-1A55-4D1A-9621-D18FBD63A893}" type="pres">
      <dgm:prSet presAssocID="{534761E8-99F2-46A5-90DF-1CA17437357D}" presName="compositeNode" presStyleCnt="0">
        <dgm:presLayoutVars>
          <dgm:bulletEnabled val="1"/>
        </dgm:presLayoutVars>
      </dgm:prSet>
      <dgm:spPr/>
    </dgm:pt>
    <dgm:pt modelId="{640DBFA8-E503-4D2B-8450-14297CD553CB}" type="pres">
      <dgm:prSet presAssocID="{534761E8-99F2-46A5-90DF-1CA17437357D}" presName="image" presStyleLbl="fgImgPlace1" presStyleIdx="2" presStyleCnt="4" custScaleX="1592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D71DC333-71C5-4765-A34C-BA32818F5FFF}" type="pres">
      <dgm:prSet presAssocID="{534761E8-99F2-46A5-90DF-1CA17437357D}" presName="childNode" presStyleLbl="node1" presStyleIdx="2" presStyleCnt="4" custScaleX="130392" custScaleY="1126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3B44E5-4505-414E-81CA-59B46E147FB0}" type="pres">
      <dgm:prSet presAssocID="{534761E8-99F2-46A5-90DF-1CA17437357D}" presName="parentNode" presStyleLbl="revTx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FFBBBA-E302-46C6-9AC2-92DB20941CE8}" type="pres">
      <dgm:prSet presAssocID="{89344CE2-6838-47C8-A9EA-5B207EA44386}" presName="sibTrans" presStyleCnt="0"/>
      <dgm:spPr/>
    </dgm:pt>
    <dgm:pt modelId="{C136C194-AE3C-40D6-A2AF-DF438F74E898}" type="pres">
      <dgm:prSet presAssocID="{96CBCD73-FE99-4447-8758-E95383C162E6}" presName="compositeNode" presStyleCnt="0">
        <dgm:presLayoutVars>
          <dgm:bulletEnabled val="1"/>
        </dgm:presLayoutVars>
      </dgm:prSet>
      <dgm:spPr/>
    </dgm:pt>
    <dgm:pt modelId="{31FEC9B6-1C88-42AD-8773-42A4EACB55B9}" type="pres">
      <dgm:prSet presAssocID="{96CBCD73-FE99-4447-8758-E95383C162E6}" presName="image" presStyleLbl="fgImgPlace1" presStyleIdx="3" presStyleCnt="4" custScaleX="13378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B9092794-8FED-4393-B93A-DE6B3D6D69DE}" type="pres">
      <dgm:prSet presAssocID="{96CBCD73-FE99-4447-8758-E95383C162E6}" presName="childNode" presStyleLbl="node1" presStyleIdx="3" presStyleCnt="4" custScaleX="133188" custScaleY="1126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17DEAF4-5D83-4B47-B486-2B6ACCF30201}" type="pres">
      <dgm:prSet presAssocID="{96CBCD73-FE99-4447-8758-E95383C162E6}" presName="parentNode" presStyleLbl="revTx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7557218-61B3-4348-B3E5-13D9FF97E41D}" srcId="{5FED2818-196B-45D3-8EFE-FC1F7067DE96}" destId="{D7A5BCF7-4B1F-44CB-87C7-3B1A6A858AA5}" srcOrd="0" destOrd="0" parTransId="{CC03A675-9470-4AFF-866B-3EE55A28F4E5}" sibTransId="{1EC74697-4E86-430B-8A9A-57C3D3FA8353}"/>
    <dgm:cxn modelId="{B07BDA15-27B7-474E-9E4C-B144424E73DC}" srcId="{00564FD2-AD53-432E-B934-634A4986D8F1}" destId="{5FED2818-196B-45D3-8EFE-FC1F7067DE96}" srcOrd="1" destOrd="0" parTransId="{6F1EB047-96AC-4B90-B319-E56CBBB52D5F}" sibTransId="{4092AC56-73D3-47F2-A9D7-FB28EFAF7854}"/>
    <dgm:cxn modelId="{3C6D66D0-ACD1-4777-95C6-2B4660578E7E}" type="presOf" srcId="{C199E15B-396E-4F89-8683-319329B22AE9}" destId="{D71DC333-71C5-4765-A34C-BA32818F5FFF}" srcOrd="0" destOrd="0" presId="urn:microsoft.com/office/officeart/2005/8/layout/hList2"/>
    <dgm:cxn modelId="{0FE1A49D-53A5-42C3-BC9B-54A62B8C8DF6}" srcId="{534761E8-99F2-46A5-90DF-1CA17437357D}" destId="{C199E15B-396E-4F89-8683-319329B22AE9}" srcOrd="0" destOrd="0" parTransId="{710E4CEE-4A19-4C25-9675-3569CC6DC945}" sibTransId="{477A6ACB-77A2-4BDC-AB4D-1469BF753071}"/>
    <dgm:cxn modelId="{8877B54E-8E14-4C4A-9464-D339638B9CD0}" srcId="{D7C0B260-7E90-4FDC-AC54-A470162356BB}" destId="{585363E2-1F11-41CE-AC70-AB7F2EED0A1C}" srcOrd="0" destOrd="0" parTransId="{EC200CA2-8E0B-4785-863F-E58C62720191}" sibTransId="{AC55EA7B-96F2-412D-A349-FE25E8952B40}"/>
    <dgm:cxn modelId="{1DED0FE2-98CA-4F30-98A2-B6866D911F1B}" srcId="{00564FD2-AD53-432E-B934-634A4986D8F1}" destId="{96CBCD73-FE99-4447-8758-E95383C162E6}" srcOrd="3" destOrd="0" parTransId="{50224E3B-5FE9-4B51-B64B-A24732C0CCB5}" sibTransId="{D0F16269-2950-4655-8F62-EA8F2C1EBA10}"/>
    <dgm:cxn modelId="{DED436BA-6582-47F1-BFF6-0EA42EE81F38}" type="presOf" srcId="{585363E2-1F11-41CE-AC70-AB7F2EED0A1C}" destId="{0AF57575-9484-4611-97C3-11A49FC0C1A5}" srcOrd="0" destOrd="0" presId="urn:microsoft.com/office/officeart/2005/8/layout/hList2"/>
    <dgm:cxn modelId="{2ADFD6B9-B084-4A40-9BA3-4F411A0764A6}" type="presOf" srcId="{5FED2818-196B-45D3-8EFE-FC1F7067DE96}" destId="{71F16F83-9631-407C-9391-8DDF92A30122}" srcOrd="0" destOrd="0" presId="urn:microsoft.com/office/officeart/2005/8/layout/hList2"/>
    <dgm:cxn modelId="{7704A5D1-4379-4D4D-9BDB-DCA6D8C27D8B}" type="presOf" srcId="{D7A5BCF7-4B1F-44CB-87C7-3B1A6A858AA5}" destId="{6F8A9109-3AE8-4071-9BDD-3965B39AEA4A}" srcOrd="0" destOrd="0" presId="urn:microsoft.com/office/officeart/2005/8/layout/hList2"/>
    <dgm:cxn modelId="{7BF6AD6E-FCFC-46C9-8DDB-BECF63DAD175}" srcId="{00564FD2-AD53-432E-B934-634A4986D8F1}" destId="{534761E8-99F2-46A5-90DF-1CA17437357D}" srcOrd="2" destOrd="0" parTransId="{A0EC5A63-5026-42E4-855F-941E62EB2BE3}" sibTransId="{89344CE2-6838-47C8-A9EA-5B207EA44386}"/>
    <dgm:cxn modelId="{4AF9EADE-2E3B-4C6A-BB55-05A683548BBC}" type="presOf" srcId="{534761E8-99F2-46A5-90DF-1CA17437357D}" destId="{B33B44E5-4505-414E-81CA-59B46E147FB0}" srcOrd="0" destOrd="0" presId="urn:microsoft.com/office/officeart/2005/8/layout/hList2"/>
    <dgm:cxn modelId="{5DF70C9F-C784-48D8-A185-51E66D1B709F}" srcId="{00564FD2-AD53-432E-B934-634A4986D8F1}" destId="{D7C0B260-7E90-4FDC-AC54-A470162356BB}" srcOrd="0" destOrd="0" parTransId="{1519743F-E8D3-47C9-B09A-41814DA6099E}" sibTransId="{2C809D86-29E7-4C53-B1C9-1B7FA2B1E3AE}"/>
    <dgm:cxn modelId="{BEA817C7-86CC-4486-8443-460EC7C8934F}" type="presOf" srcId="{D7C0B260-7E90-4FDC-AC54-A470162356BB}" destId="{38A844C7-50AE-43A5-8496-52572A323459}" srcOrd="0" destOrd="0" presId="urn:microsoft.com/office/officeart/2005/8/layout/hList2"/>
    <dgm:cxn modelId="{AD95B418-66D5-4E64-A9FA-8D8CD6346972}" type="presOf" srcId="{8F0702FC-63DA-4166-B289-321CBAB85653}" destId="{B9092794-8FED-4393-B93A-DE6B3D6D69DE}" srcOrd="0" destOrd="0" presId="urn:microsoft.com/office/officeart/2005/8/layout/hList2"/>
    <dgm:cxn modelId="{206BF792-9572-4E6A-9E73-92F0320EED90}" srcId="{96CBCD73-FE99-4447-8758-E95383C162E6}" destId="{8F0702FC-63DA-4166-B289-321CBAB85653}" srcOrd="0" destOrd="0" parTransId="{8CB0D03A-6D75-4ED0-9B7C-EA67D4FDFAA5}" sibTransId="{15C19C98-6490-46A4-B71B-BA5DE5E36CED}"/>
    <dgm:cxn modelId="{F1B66542-3F26-477C-B26E-887C84AF237A}" type="presOf" srcId="{96CBCD73-FE99-4447-8758-E95383C162E6}" destId="{A17DEAF4-5D83-4B47-B486-2B6ACCF30201}" srcOrd="0" destOrd="0" presId="urn:microsoft.com/office/officeart/2005/8/layout/hList2"/>
    <dgm:cxn modelId="{0C9F8CA9-E35C-4DE2-8494-0FA18D0048ED}" type="presOf" srcId="{00564FD2-AD53-432E-B934-634A4986D8F1}" destId="{00C1A7E1-21D6-411E-B9CC-E1558B1C6DC8}" srcOrd="0" destOrd="0" presId="urn:microsoft.com/office/officeart/2005/8/layout/hList2"/>
    <dgm:cxn modelId="{02CDC5B5-A776-493D-AD83-77588487F256}" type="presParOf" srcId="{00C1A7E1-21D6-411E-B9CC-E1558B1C6DC8}" destId="{60190FCF-2D20-4D11-808D-9AB3177AF923}" srcOrd="0" destOrd="0" presId="urn:microsoft.com/office/officeart/2005/8/layout/hList2"/>
    <dgm:cxn modelId="{D5E97625-FEB7-42D0-B069-74437A61EA1A}" type="presParOf" srcId="{60190FCF-2D20-4D11-808D-9AB3177AF923}" destId="{308823D1-7AE3-47FA-93D1-2BB0D2E3BB87}" srcOrd="0" destOrd="0" presId="urn:microsoft.com/office/officeart/2005/8/layout/hList2"/>
    <dgm:cxn modelId="{113905E7-697F-42CF-8B69-3C4A0045533B}" type="presParOf" srcId="{60190FCF-2D20-4D11-808D-9AB3177AF923}" destId="{0AF57575-9484-4611-97C3-11A49FC0C1A5}" srcOrd="1" destOrd="0" presId="urn:microsoft.com/office/officeart/2005/8/layout/hList2"/>
    <dgm:cxn modelId="{2268E5F8-51D3-4399-B51F-C1D511B676D6}" type="presParOf" srcId="{60190FCF-2D20-4D11-808D-9AB3177AF923}" destId="{38A844C7-50AE-43A5-8496-52572A323459}" srcOrd="2" destOrd="0" presId="urn:microsoft.com/office/officeart/2005/8/layout/hList2"/>
    <dgm:cxn modelId="{9C17A5D7-2E0B-40E4-AD6A-C89B102FA175}" type="presParOf" srcId="{00C1A7E1-21D6-411E-B9CC-E1558B1C6DC8}" destId="{E276B473-3B34-4B04-B86A-56F0197B15F9}" srcOrd="1" destOrd="0" presId="urn:microsoft.com/office/officeart/2005/8/layout/hList2"/>
    <dgm:cxn modelId="{6F6FEA7D-69CE-469D-A932-70C822A3D178}" type="presParOf" srcId="{00C1A7E1-21D6-411E-B9CC-E1558B1C6DC8}" destId="{9D85F436-0085-44C1-BDCE-0A5B55B92B34}" srcOrd="2" destOrd="0" presId="urn:microsoft.com/office/officeart/2005/8/layout/hList2"/>
    <dgm:cxn modelId="{D582DD5A-9899-4691-AA1C-AD918259A119}" type="presParOf" srcId="{9D85F436-0085-44C1-BDCE-0A5B55B92B34}" destId="{0940AF37-7C5E-4A51-9D86-C2E450B6BB52}" srcOrd="0" destOrd="0" presId="urn:microsoft.com/office/officeart/2005/8/layout/hList2"/>
    <dgm:cxn modelId="{6FA5F0FA-48AB-4DA5-8FDE-9CF184B41FF9}" type="presParOf" srcId="{9D85F436-0085-44C1-BDCE-0A5B55B92B34}" destId="{6F8A9109-3AE8-4071-9BDD-3965B39AEA4A}" srcOrd="1" destOrd="0" presId="urn:microsoft.com/office/officeart/2005/8/layout/hList2"/>
    <dgm:cxn modelId="{294AF6D0-8707-4025-8072-03293447B888}" type="presParOf" srcId="{9D85F436-0085-44C1-BDCE-0A5B55B92B34}" destId="{71F16F83-9631-407C-9391-8DDF92A30122}" srcOrd="2" destOrd="0" presId="urn:microsoft.com/office/officeart/2005/8/layout/hList2"/>
    <dgm:cxn modelId="{2DAE6264-1CDF-4862-9F29-A1525C69C939}" type="presParOf" srcId="{00C1A7E1-21D6-411E-B9CC-E1558B1C6DC8}" destId="{BCE4374E-2026-4405-B345-A19605E4AE9F}" srcOrd="3" destOrd="0" presId="urn:microsoft.com/office/officeart/2005/8/layout/hList2"/>
    <dgm:cxn modelId="{124A8FC8-A588-4015-AF06-217DD676E0F3}" type="presParOf" srcId="{00C1A7E1-21D6-411E-B9CC-E1558B1C6DC8}" destId="{705749D5-1A55-4D1A-9621-D18FBD63A893}" srcOrd="4" destOrd="0" presId="urn:microsoft.com/office/officeart/2005/8/layout/hList2"/>
    <dgm:cxn modelId="{C7C6A1DF-4787-45CE-81E6-2849D055FBB0}" type="presParOf" srcId="{705749D5-1A55-4D1A-9621-D18FBD63A893}" destId="{640DBFA8-E503-4D2B-8450-14297CD553CB}" srcOrd="0" destOrd="0" presId="urn:microsoft.com/office/officeart/2005/8/layout/hList2"/>
    <dgm:cxn modelId="{69ABD483-574C-4966-96D1-B9241B80EC5E}" type="presParOf" srcId="{705749D5-1A55-4D1A-9621-D18FBD63A893}" destId="{D71DC333-71C5-4765-A34C-BA32818F5FFF}" srcOrd="1" destOrd="0" presId="urn:microsoft.com/office/officeart/2005/8/layout/hList2"/>
    <dgm:cxn modelId="{6F745C61-1936-4228-A1FD-AF4DC46AA36C}" type="presParOf" srcId="{705749D5-1A55-4D1A-9621-D18FBD63A893}" destId="{B33B44E5-4505-414E-81CA-59B46E147FB0}" srcOrd="2" destOrd="0" presId="urn:microsoft.com/office/officeart/2005/8/layout/hList2"/>
    <dgm:cxn modelId="{D152FDA9-44E8-44E6-9A1B-DF75AB121722}" type="presParOf" srcId="{00C1A7E1-21D6-411E-B9CC-E1558B1C6DC8}" destId="{1EFFBBBA-E302-46C6-9AC2-92DB20941CE8}" srcOrd="5" destOrd="0" presId="urn:microsoft.com/office/officeart/2005/8/layout/hList2"/>
    <dgm:cxn modelId="{0A158C5B-E6DB-4496-B8F3-3987E029E25A}" type="presParOf" srcId="{00C1A7E1-21D6-411E-B9CC-E1558B1C6DC8}" destId="{C136C194-AE3C-40D6-A2AF-DF438F74E898}" srcOrd="6" destOrd="0" presId="urn:microsoft.com/office/officeart/2005/8/layout/hList2"/>
    <dgm:cxn modelId="{AA90D5B8-3CD0-4387-91AF-0B0CF26E294A}" type="presParOf" srcId="{C136C194-AE3C-40D6-A2AF-DF438F74E898}" destId="{31FEC9B6-1C88-42AD-8773-42A4EACB55B9}" srcOrd="0" destOrd="0" presId="urn:microsoft.com/office/officeart/2005/8/layout/hList2"/>
    <dgm:cxn modelId="{FD6CCEC5-3DA7-442E-A11F-A620A9714A5E}" type="presParOf" srcId="{C136C194-AE3C-40D6-A2AF-DF438F74E898}" destId="{B9092794-8FED-4393-B93A-DE6B3D6D69DE}" srcOrd="1" destOrd="0" presId="urn:microsoft.com/office/officeart/2005/8/layout/hList2"/>
    <dgm:cxn modelId="{4F11E0BF-A5AE-4A69-8A19-C98CAF4B10EE}" type="presParOf" srcId="{C136C194-AE3C-40D6-A2AF-DF438F74E898}" destId="{A17DEAF4-5D83-4B47-B486-2B6ACCF3020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F83CA22-A695-44E7-B2CA-420FB0E09325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BFCDCBB3-7D49-4E2D-A0A4-4485BF1C3DE1}">
      <dgm:prSet/>
      <dgm:spPr/>
      <dgm:t>
        <a:bodyPr/>
        <a:lstStyle/>
        <a:p>
          <a:pPr algn="just" rtl="0"/>
          <a:r>
            <a:rPr lang="pt-BR" dirty="0" smtClean="0">
              <a:solidFill>
                <a:schemeClr val="tx1"/>
              </a:solidFill>
            </a:rPr>
            <a:t>Um importante pilar do exercício MARISCO é o treinador MARISCO que guia o time de planejamento através do processo.</a:t>
          </a:r>
          <a:endParaRPr lang="de-DE" dirty="0">
            <a:solidFill>
              <a:schemeClr val="tx1"/>
            </a:solidFill>
          </a:endParaRPr>
        </a:p>
      </dgm:t>
    </dgm:pt>
    <dgm:pt modelId="{A79542FA-EC4E-46C4-91A2-89F4AF5CD93F}" type="parTrans" cxnId="{017971E5-4C7C-4AAA-9626-E40F26443DFD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CA287D92-FAAD-4B26-8FD3-E3F7C1D4F311}" type="sibTrans" cxnId="{017971E5-4C7C-4AAA-9626-E40F26443DFD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32466050-663B-43F6-B2BD-E46A24A54663}">
      <dgm:prSet/>
      <dgm:spPr/>
      <dgm:t>
        <a:bodyPr/>
        <a:lstStyle/>
        <a:p>
          <a:pPr algn="just" rtl="0"/>
          <a:r>
            <a:rPr lang="pt-BR" dirty="0" smtClean="0">
              <a:solidFill>
                <a:schemeClr val="tx1"/>
              </a:solidFill>
            </a:rPr>
            <a:t>Os exercícios MARISCO podem acontecer em diferentes níveis de detalhes e compreensão específicos. Nos maiores casos, o grupo de interesse é recrutado em uma grande gama de atores.</a:t>
          </a:r>
          <a:endParaRPr lang="de-DE" dirty="0">
            <a:solidFill>
              <a:schemeClr val="tx1"/>
            </a:solidFill>
          </a:endParaRPr>
        </a:p>
      </dgm:t>
    </dgm:pt>
    <dgm:pt modelId="{EB138EBC-B607-4708-8D17-8A7FC80E29C5}" type="parTrans" cxnId="{376E7663-EDE1-460A-A8F9-4D41D137B0A6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8BBCD31E-D086-4190-B75C-6E39AA9A28F4}" type="sibTrans" cxnId="{376E7663-EDE1-460A-A8F9-4D41D137B0A6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C46002F9-D2AD-4FF9-B07E-2CE3D0474843}">
      <dgm:prSet/>
      <dgm:spPr/>
      <dgm:t>
        <a:bodyPr/>
        <a:lstStyle/>
        <a:p>
          <a:pPr algn="just" rtl="0"/>
          <a:r>
            <a:rPr lang="pt-BR" dirty="0" smtClean="0">
              <a:solidFill>
                <a:schemeClr val="tx1"/>
              </a:solidFill>
            </a:rPr>
            <a:t>Inevitavelmente, serão marcadas as diferenças entre participantes em termos de habilidades, experiências e educação, mas, quando agrupados, os conhecimentos coletados entre especialistas e atores deveriam oferecer a abertura necessária e profundidade para direcionar problemas multidisciplinares e complexos.</a:t>
          </a:r>
          <a:endParaRPr lang="de-DE" dirty="0">
            <a:solidFill>
              <a:schemeClr val="tx1"/>
            </a:solidFill>
          </a:endParaRPr>
        </a:p>
      </dgm:t>
    </dgm:pt>
    <dgm:pt modelId="{07698CFB-0A52-48FF-9349-C9ACC8A8F716}" type="parTrans" cxnId="{F891A684-41D4-4602-BCF1-12A5DC414FE5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5ED7B438-9E87-46C3-B6B2-23AEE0D1D38E}" type="sibTrans" cxnId="{F891A684-41D4-4602-BCF1-12A5DC414FE5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0EF53146-D54A-4151-BAF9-18AA6F2760BE}">
      <dgm:prSet/>
      <dgm:spPr/>
      <dgm:t>
        <a:bodyPr/>
        <a:lstStyle/>
        <a:p>
          <a:pPr algn="just" rtl="0"/>
          <a:r>
            <a:rPr lang="pt-BR" dirty="0" smtClean="0">
              <a:solidFill>
                <a:schemeClr val="tx1"/>
              </a:solidFill>
            </a:rPr>
            <a:t>É esperado que parte do grupo incluirá especialistas representando vários campos da ciência. É importante que o grupo inclua pessoas com um conhecimento ecológico científico.</a:t>
          </a:r>
          <a:endParaRPr lang="de-DE" dirty="0">
            <a:solidFill>
              <a:schemeClr val="tx1"/>
            </a:solidFill>
          </a:endParaRPr>
        </a:p>
      </dgm:t>
    </dgm:pt>
    <dgm:pt modelId="{711E099D-641D-4D90-BBB1-B3820AE67D4B}" type="parTrans" cxnId="{5F502277-92D3-487A-946C-0AD89A5F2C04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864685F0-1FBB-4F78-A744-39B73454D5DA}" type="sibTrans" cxnId="{5F502277-92D3-487A-946C-0AD89A5F2C04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2481BAFE-2691-4A4B-BE80-69D6B81B4BE8}">
      <dgm:prSet/>
      <dgm:spPr/>
      <dgm:t>
        <a:bodyPr/>
        <a:lstStyle/>
        <a:p>
          <a:pPr algn="just" rtl="0"/>
          <a:r>
            <a:rPr lang="pt-BR" dirty="0" smtClean="0">
              <a:solidFill>
                <a:schemeClr val="tx1"/>
              </a:solidFill>
            </a:rPr>
            <a:t>Também poderia ser importante incluir no processo as figuras chave, por ex., tomadores de decisão e representantes. </a:t>
          </a:r>
          <a:endParaRPr lang="de-DE" dirty="0">
            <a:solidFill>
              <a:schemeClr val="tx1"/>
            </a:solidFill>
          </a:endParaRPr>
        </a:p>
      </dgm:t>
    </dgm:pt>
    <dgm:pt modelId="{B8415B58-1445-407A-B87C-19677B5DC8CF}" type="parTrans" cxnId="{AB427014-DEBD-4BF2-8262-69E7B0999E50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40C9854B-DB62-4317-ABA1-C595E6C74B32}" type="sibTrans" cxnId="{AB427014-DEBD-4BF2-8262-69E7B0999E50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0C1DAB7A-413C-4EBF-9A87-63E74AF233D5}" type="pres">
      <dgm:prSet presAssocID="{AF83CA22-A695-44E7-B2CA-420FB0E093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6F451BF-A669-4162-8E9C-690DBFC2BABD}" type="pres">
      <dgm:prSet presAssocID="{BFCDCBB3-7D49-4E2D-A0A4-4485BF1C3DE1}" presName="parentText" presStyleLbl="node1" presStyleIdx="0" presStyleCnt="5" custScaleY="90743" custLinFactY="-1963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A3FD1E0-AF8F-4FB6-9CBA-C8DDCA91E31E}" type="pres">
      <dgm:prSet presAssocID="{CA287D92-FAAD-4B26-8FD3-E3F7C1D4F311}" presName="spacer" presStyleCnt="0"/>
      <dgm:spPr/>
    </dgm:pt>
    <dgm:pt modelId="{BA873B7F-F1F7-4AAA-9342-D8C73DBA71A0}" type="pres">
      <dgm:prSet presAssocID="{32466050-663B-43F6-B2BD-E46A24A54663}" presName="parentText" presStyleLbl="node1" presStyleIdx="1" presStyleCnt="5" custScaleY="81664" custLinFactY="-1094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27D880-F6CF-4E44-9188-5A16D40258C1}" type="pres">
      <dgm:prSet presAssocID="{8BBCD31E-D086-4190-B75C-6E39AA9A28F4}" presName="spacer" presStyleCnt="0"/>
      <dgm:spPr/>
    </dgm:pt>
    <dgm:pt modelId="{2438987F-307B-4865-80A4-166C322812BB}" type="pres">
      <dgm:prSet presAssocID="{C46002F9-D2AD-4FF9-B07E-2CE3D047484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78CBBA-E636-43C4-8A56-0D8BF8B2AC48}" type="pres">
      <dgm:prSet presAssocID="{5ED7B438-9E87-46C3-B6B2-23AEE0D1D38E}" presName="spacer" presStyleCnt="0"/>
      <dgm:spPr/>
    </dgm:pt>
    <dgm:pt modelId="{E2C12145-52F4-4603-AEEC-FBCB3E2E5E63}" type="pres">
      <dgm:prSet presAssocID="{0EF53146-D54A-4151-BAF9-18AA6F2760BE}" presName="parentText" presStyleLbl="node1" presStyleIdx="3" presStyleCnt="5" custScaleY="82786" custLinFactY="973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5D004BF-70CA-4731-85F9-E20123715AFD}" type="pres">
      <dgm:prSet presAssocID="{864685F0-1FBB-4F78-A744-39B73454D5DA}" presName="spacer" presStyleCnt="0"/>
      <dgm:spPr/>
    </dgm:pt>
    <dgm:pt modelId="{84A98E20-4BFA-4FD6-8F78-91AD81CD30DF}" type="pres">
      <dgm:prSet presAssocID="{2481BAFE-2691-4A4B-BE80-69D6B81B4BE8}" presName="parentText" presStyleLbl="node1" presStyleIdx="4" presStyleCnt="5" custScaleY="81486" custLinFactY="1963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17971E5-4C7C-4AAA-9626-E40F26443DFD}" srcId="{AF83CA22-A695-44E7-B2CA-420FB0E09325}" destId="{BFCDCBB3-7D49-4E2D-A0A4-4485BF1C3DE1}" srcOrd="0" destOrd="0" parTransId="{A79542FA-EC4E-46C4-91A2-89F4AF5CD93F}" sibTransId="{CA287D92-FAAD-4B26-8FD3-E3F7C1D4F311}"/>
    <dgm:cxn modelId="{B6DF894A-96F8-4D5D-8DFD-AEC0D1FA4592}" type="presOf" srcId="{2481BAFE-2691-4A4B-BE80-69D6B81B4BE8}" destId="{84A98E20-4BFA-4FD6-8F78-91AD81CD30DF}" srcOrd="0" destOrd="0" presId="urn:microsoft.com/office/officeart/2005/8/layout/vList2"/>
    <dgm:cxn modelId="{09D228BB-0BBC-417B-B5A2-1BA2D5278351}" type="presOf" srcId="{AF83CA22-A695-44E7-B2CA-420FB0E09325}" destId="{0C1DAB7A-413C-4EBF-9A87-63E74AF233D5}" srcOrd="0" destOrd="0" presId="urn:microsoft.com/office/officeart/2005/8/layout/vList2"/>
    <dgm:cxn modelId="{AB427014-DEBD-4BF2-8262-69E7B0999E50}" srcId="{AF83CA22-A695-44E7-B2CA-420FB0E09325}" destId="{2481BAFE-2691-4A4B-BE80-69D6B81B4BE8}" srcOrd="4" destOrd="0" parTransId="{B8415B58-1445-407A-B87C-19677B5DC8CF}" sibTransId="{40C9854B-DB62-4317-ABA1-C595E6C74B32}"/>
    <dgm:cxn modelId="{FBE2A600-2F68-4481-9B75-C2DB8359CA15}" type="presOf" srcId="{C46002F9-D2AD-4FF9-B07E-2CE3D0474843}" destId="{2438987F-307B-4865-80A4-166C322812BB}" srcOrd="0" destOrd="0" presId="urn:microsoft.com/office/officeart/2005/8/layout/vList2"/>
    <dgm:cxn modelId="{38E3F15F-9B0C-4D70-9933-824CD57DE9DE}" type="presOf" srcId="{32466050-663B-43F6-B2BD-E46A24A54663}" destId="{BA873B7F-F1F7-4AAA-9342-D8C73DBA71A0}" srcOrd="0" destOrd="0" presId="urn:microsoft.com/office/officeart/2005/8/layout/vList2"/>
    <dgm:cxn modelId="{F891A684-41D4-4602-BCF1-12A5DC414FE5}" srcId="{AF83CA22-A695-44E7-B2CA-420FB0E09325}" destId="{C46002F9-D2AD-4FF9-B07E-2CE3D0474843}" srcOrd="2" destOrd="0" parTransId="{07698CFB-0A52-48FF-9349-C9ACC8A8F716}" sibTransId="{5ED7B438-9E87-46C3-B6B2-23AEE0D1D38E}"/>
    <dgm:cxn modelId="{376E7663-EDE1-460A-A8F9-4D41D137B0A6}" srcId="{AF83CA22-A695-44E7-B2CA-420FB0E09325}" destId="{32466050-663B-43F6-B2BD-E46A24A54663}" srcOrd="1" destOrd="0" parTransId="{EB138EBC-B607-4708-8D17-8A7FC80E29C5}" sibTransId="{8BBCD31E-D086-4190-B75C-6E39AA9A28F4}"/>
    <dgm:cxn modelId="{03EB58F3-1A31-45D4-AD68-6D665527F1EA}" type="presOf" srcId="{0EF53146-D54A-4151-BAF9-18AA6F2760BE}" destId="{E2C12145-52F4-4603-AEEC-FBCB3E2E5E63}" srcOrd="0" destOrd="0" presId="urn:microsoft.com/office/officeart/2005/8/layout/vList2"/>
    <dgm:cxn modelId="{5F502277-92D3-487A-946C-0AD89A5F2C04}" srcId="{AF83CA22-A695-44E7-B2CA-420FB0E09325}" destId="{0EF53146-D54A-4151-BAF9-18AA6F2760BE}" srcOrd="3" destOrd="0" parTransId="{711E099D-641D-4D90-BBB1-B3820AE67D4B}" sibTransId="{864685F0-1FBB-4F78-A744-39B73454D5DA}"/>
    <dgm:cxn modelId="{3F253198-9A29-4667-940A-B87624CB4B2B}" type="presOf" srcId="{BFCDCBB3-7D49-4E2D-A0A4-4485BF1C3DE1}" destId="{76F451BF-A669-4162-8E9C-690DBFC2BABD}" srcOrd="0" destOrd="0" presId="urn:microsoft.com/office/officeart/2005/8/layout/vList2"/>
    <dgm:cxn modelId="{1A6654E5-7D3A-46B7-8760-F2A4CE6AF71D}" type="presParOf" srcId="{0C1DAB7A-413C-4EBF-9A87-63E74AF233D5}" destId="{76F451BF-A669-4162-8E9C-690DBFC2BABD}" srcOrd="0" destOrd="0" presId="urn:microsoft.com/office/officeart/2005/8/layout/vList2"/>
    <dgm:cxn modelId="{1C78FFB1-9BC5-4D20-A542-5C28D7BB2A96}" type="presParOf" srcId="{0C1DAB7A-413C-4EBF-9A87-63E74AF233D5}" destId="{DA3FD1E0-AF8F-4FB6-9CBA-C8DDCA91E31E}" srcOrd="1" destOrd="0" presId="urn:microsoft.com/office/officeart/2005/8/layout/vList2"/>
    <dgm:cxn modelId="{B5B42753-589A-4250-9A16-7689C332AB10}" type="presParOf" srcId="{0C1DAB7A-413C-4EBF-9A87-63E74AF233D5}" destId="{BA873B7F-F1F7-4AAA-9342-D8C73DBA71A0}" srcOrd="2" destOrd="0" presId="urn:microsoft.com/office/officeart/2005/8/layout/vList2"/>
    <dgm:cxn modelId="{A6ADC06C-061F-4C57-8F16-C942BC98A316}" type="presParOf" srcId="{0C1DAB7A-413C-4EBF-9A87-63E74AF233D5}" destId="{C127D880-F6CF-4E44-9188-5A16D40258C1}" srcOrd="3" destOrd="0" presId="urn:microsoft.com/office/officeart/2005/8/layout/vList2"/>
    <dgm:cxn modelId="{2FFABE29-B7E0-461E-8632-29C0051865B8}" type="presParOf" srcId="{0C1DAB7A-413C-4EBF-9A87-63E74AF233D5}" destId="{2438987F-307B-4865-80A4-166C322812BB}" srcOrd="4" destOrd="0" presId="urn:microsoft.com/office/officeart/2005/8/layout/vList2"/>
    <dgm:cxn modelId="{8361C986-587D-4F9A-93E7-FBEF99F51C0C}" type="presParOf" srcId="{0C1DAB7A-413C-4EBF-9A87-63E74AF233D5}" destId="{9E78CBBA-E636-43C4-8A56-0D8BF8B2AC48}" srcOrd="5" destOrd="0" presId="urn:microsoft.com/office/officeart/2005/8/layout/vList2"/>
    <dgm:cxn modelId="{97E2504D-5508-45D3-AED5-0635B4A647BF}" type="presParOf" srcId="{0C1DAB7A-413C-4EBF-9A87-63E74AF233D5}" destId="{E2C12145-52F4-4603-AEEC-FBCB3E2E5E63}" srcOrd="6" destOrd="0" presId="urn:microsoft.com/office/officeart/2005/8/layout/vList2"/>
    <dgm:cxn modelId="{9C09E365-DA29-4B79-8112-8144D7E60E72}" type="presParOf" srcId="{0C1DAB7A-413C-4EBF-9A87-63E74AF233D5}" destId="{C5D004BF-70CA-4731-85F9-E20123715AFD}" srcOrd="7" destOrd="0" presId="urn:microsoft.com/office/officeart/2005/8/layout/vList2"/>
    <dgm:cxn modelId="{928748EA-10CD-47FF-B3EF-35E4A147EFDF}" type="presParOf" srcId="{0C1DAB7A-413C-4EBF-9A87-63E74AF233D5}" destId="{84A98E20-4BFA-4FD6-8F78-91AD81CD30D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A7EB9ED-49EB-4841-8A9F-3FA3AD00A9F9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DBC3EE0D-E2C5-4DF8-A7A9-04A155052D63}">
      <dgm:prSet custT="1"/>
      <dgm:spPr/>
      <dgm:t>
        <a:bodyPr anchor="ctr"/>
        <a:lstStyle/>
        <a:p>
          <a:pPr rtl="0"/>
          <a:r>
            <a:rPr lang="pt-BR" sz="1600" b="1" dirty="0" smtClean="0">
              <a:solidFill>
                <a:schemeClr val="tx1"/>
              </a:solidFill>
            </a:rPr>
            <a:t>Treinadores do MARISCO deveriam:</a:t>
          </a:r>
          <a:endParaRPr lang="de-DE" sz="1600" b="1" dirty="0">
            <a:solidFill>
              <a:schemeClr val="tx1"/>
            </a:solidFill>
          </a:endParaRPr>
        </a:p>
      </dgm:t>
    </dgm:pt>
    <dgm:pt modelId="{F00BE664-42B0-41E5-8483-5357E599853F}" type="parTrans" cxnId="{35A2CF84-C837-446F-97FE-E0350756411D}">
      <dgm:prSet/>
      <dgm:spPr/>
      <dgm:t>
        <a:bodyPr/>
        <a:lstStyle/>
        <a:p>
          <a:endParaRPr lang="en-GB"/>
        </a:p>
      </dgm:t>
    </dgm:pt>
    <dgm:pt modelId="{9D0F520F-06E0-48FE-8D0B-82F90ED725A6}" type="sibTrans" cxnId="{35A2CF84-C837-446F-97FE-E0350756411D}">
      <dgm:prSet/>
      <dgm:spPr/>
      <dgm:t>
        <a:bodyPr/>
        <a:lstStyle/>
        <a:p>
          <a:endParaRPr lang="en-GB"/>
        </a:p>
      </dgm:t>
    </dgm:pt>
    <dgm:pt modelId="{3F1FF872-11A4-432E-8045-628D162BE0C6}">
      <dgm:prSet custT="1"/>
      <dgm:spPr/>
      <dgm:t>
        <a:bodyPr anchor="ctr"/>
        <a:lstStyle/>
        <a:p>
          <a:pPr algn="just" rtl="0"/>
          <a:r>
            <a:rPr lang="pt-BR" sz="1600" dirty="0" smtClean="0">
              <a:solidFill>
                <a:schemeClr val="tx1"/>
              </a:solidFill>
            </a:rPr>
            <a:t>Ter uma compreensão crítica do MARISCO e base de conhecimento tais como teoria de sistemas complexos, gestão de risco e abordagens ecossistêmicas.</a:t>
          </a:r>
          <a:endParaRPr lang="de-DE" sz="1600" dirty="0">
            <a:solidFill>
              <a:schemeClr val="tx1"/>
            </a:solidFill>
          </a:endParaRPr>
        </a:p>
      </dgm:t>
    </dgm:pt>
    <dgm:pt modelId="{FC99A0B7-DACB-4024-88BC-8BE9D08A8B64}" type="parTrans" cxnId="{AFAA9A44-DD15-42B6-9C86-74FDE383E568}">
      <dgm:prSet/>
      <dgm:spPr/>
      <dgm:t>
        <a:bodyPr/>
        <a:lstStyle/>
        <a:p>
          <a:endParaRPr lang="en-GB"/>
        </a:p>
      </dgm:t>
    </dgm:pt>
    <dgm:pt modelId="{0C7F3541-DE8C-44FF-9655-FEF1A09382BA}" type="sibTrans" cxnId="{AFAA9A44-DD15-42B6-9C86-74FDE383E568}">
      <dgm:prSet/>
      <dgm:spPr/>
      <dgm:t>
        <a:bodyPr/>
        <a:lstStyle/>
        <a:p>
          <a:endParaRPr lang="en-GB"/>
        </a:p>
      </dgm:t>
    </dgm:pt>
    <dgm:pt modelId="{A0085685-6CEA-4129-A315-D51C4EBA72AB}">
      <dgm:prSet custT="1"/>
      <dgm:spPr/>
      <dgm:t>
        <a:bodyPr anchor="ctr"/>
        <a:lstStyle/>
        <a:p>
          <a:pPr algn="just" rtl="0"/>
          <a:r>
            <a:rPr lang="pt-BR" sz="1600" dirty="0" smtClean="0">
              <a:solidFill>
                <a:schemeClr val="tx1"/>
              </a:solidFill>
            </a:rPr>
            <a:t>Ter experiência com moderação e facilitação em processos de grupos e na aplicação do MARISCO em projetos reais.</a:t>
          </a:r>
          <a:endParaRPr lang="de-DE" sz="1600" dirty="0">
            <a:solidFill>
              <a:schemeClr val="tx1"/>
            </a:solidFill>
          </a:endParaRPr>
        </a:p>
      </dgm:t>
    </dgm:pt>
    <dgm:pt modelId="{1982EFFF-2BD7-4D97-9578-3E11B03458BE}" type="parTrans" cxnId="{2508640F-E380-4E12-AAB4-EBC315362EA3}">
      <dgm:prSet/>
      <dgm:spPr/>
      <dgm:t>
        <a:bodyPr/>
        <a:lstStyle/>
        <a:p>
          <a:endParaRPr lang="en-GB"/>
        </a:p>
      </dgm:t>
    </dgm:pt>
    <dgm:pt modelId="{EDB88E36-36FA-433E-8350-F91B7B1EAF8B}" type="sibTrans" cxnId="{2508640F-E380-4E12-AAB4-EBC315362EA3}">
      <dgm:prSet/>
      <dgm:spPr/>
      <dgm:t>
        <a:bodyPr/>
        <a:lstStyle/>
        <a:p>
          <a:endParaRPr lang="en-GB"/>
        </a:p>
      </dgm:t>
    </dgm:pt>
    <dgm:pt modelId="{0955D87D-1A43-4F51-BF85-C167C62F41A3}">
      <dgm:prSet custT="1"/>
      <dgm:spPr/>
      <dgm:t>
        <a:bodyPr anchor="ctr"/>
        <a:lstStyle/>
        <a:p>
          <a:pPr algn="just" rtl="0"/>
          <a:r>
            <a:rPr lang="pt-BR" sz="1600" dirty="0" smtClean="0">
              <a:solidFill>
                <a:schemeClr val="tx1"/>
              </a:solidFill>
            </a:rPr>
            <a:t>Apoiar o planejamento de time adequando os procedimentos às suas necessidades, explicando e facilitando passos individuais, oferecendo explicações teóricas quando necessárias, e ao catalisar o processo o time deveria ficar preso em discussões ou nos processos em geral.  </a:t>
          </a:r>
          <a:endParaRPr lang="de-DE" sz="1600" dirty="0">
            <a:solidFill>
              <a:schemeClr val="tx1"/>
            </a:solidFill>
          </a:endParaRPr>
        </a:p>
      </dgm:t>
    </dgm:pt>
    <dgm:pt modelId="{3A544C28-CC53-456D-926D-2203AFE63ED6}" type="parTrans" cxnId="{D91635C6-AD59-4169-AC61-D2E7576D4661}">
      <dgm:prSet/>
      <dgm:spPr/>
      <dgm:t>
        <a:bodyPr/>
        <a:lstStyle/>
        <a:p>
          <a:endParaRPr lang="en-GB"/>
        </a:p>
      </dgm:t>
    </dgm:pt>
    <dgm:pt modelId="{2DAC2AA8-9CB5-41C8-A7D5-3274E82174B2}" type="sibTrans" cxnId="{D91635C6-AD59-4169-AC61-D2E7576D4661}">
      <dgm:prSet/>
      <dgm:spPr/>
      <dgm:t>
        <a:bodyPr/>
        <a:lstStyle/>
        <a:p>
          <a:endParaRPr lang="en-GB" dirty="0"/>
        </a:p>
      </dgm:t>
    </dgm:pt>
    <dgm:pt modelId="{BAD17F99-8914-4D4A-ABA2-3D414D60D277}" type="pres">
      <dgm:prSet presAssocID="{FA7EB9ED-49EB-4841-8A9F-3FA3AD00A9F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3586EC9E-0B9B-4BF8-A265-9A3D598C76A0}" type="pres">
      <dgm:prSet presAssocID="{FA7EB9ED-49EB-4841-8A9F-3FA3AD00A9F9}" presName="Name1" presStyleCnt="0"/>
      <dgm:spPr/>
    </dgm:pt>
    <dgm:pt modelId="{1C13B42B-B340-4A15-A03E-D3AA4ECB5DDE}" type="pres">
      <dgm:prSet presAssocID="{FA7EB9ED-49EB-4841-8A9F-3FA3AD00A9F9}" presName="cycle" presStyleCnt="0"/>
      <dgm:spPr/>
    </dgm:pt>
    <dgm:pt modelId="{19F8588E-5EEE-44F8-9E54-2980D27C2150}" type="pres">
      <dgm:prSet presAssocID="{FA7EB9ED-49EB-4841-8A9F-3FA3AD00A9F9}" presName="srcNode" presStyleLbl="node1" presStyleIdx="0" presStyleCnt="4"/>
      <dgm:spPr/>
    </dgm:pt>
    <dgm:pt modelId="{04931D8B-5F12-4CCF-ACA7-74C3F64767C0}" type="pres">
      <dgm:prSet presAssocID="{FA7EB9ED-49EB-4841-8A9F-3FA3AD00A9F9}" presName="conn" presStyleLbl="parChTrans1D2" presStyleIdx="0" presStyleCnt="1"/>
      <dgm:spPr/>
      <dgm:t>
        <a:bodyPr/>
        <a:lstStyle/>
        <a:p>
          <a:endParaRPr lang="en-GB"/>
        </a:p>
      </dgm:t>
    </dgm:pt>
    <dgm:pt modelId="{5DFA87C0-4D71-4FB5-BF61-E47C41E28EF7}" type="pres">
      <dgm:prSet presAssocID="{FA7EB9ED-49EB-4841-8A9F-3FA3AD00A9F9}" presName="extraNode" presStyleLbl="node1" presStyleIdx="0" presStyleCnt="4"/>
      <dgm:spPr/>
    </dgm:pt>
    <dgm:pt modelId="{26F617C4-E23A-48E2-BFA3-3F3192D4F88F}" type="pres">
      <dgm:prSet presAssocID="{FA7EB9ED-49EB-4841-8A9F-3FA3AD00A9F9}" presName="dstNode" presStyleLbl="node1" presStyleIdx="0" presStyleCnt="4"/>
      <dgm:spPr/>
    </dgm:pt>
    <dgm:pt modelId="{70229389-CDCB-4FBC-98CE-3585A57AD8CB}" type="pres">
      <dgm:prSet presAssocID="{DBC3EE0D-E2C5-4DF8-A7A9-04A155052D63}" presName="text_1" presStyleLbl="node1" presStyleIdx="0" presStyleCnt="4" custScaleY="5167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5DE51AB-EA29-474B-8988-5778BC91CCD0}" type="pres">
      <dgm:prSet presAssocID="{DBC3EE0D-E2C5-4DF8-A7A9-04A155052D63}" presName="accent_1" presStyleCnt="0"/>
      <dgm:spPr/>
    </dgm:pt>
    <dgm:pt modelId="{B7741D9E-0FCC-4049-9BD1-1F9EAE2AC382}" type="pres">
      <dgm:prSet presAssocID="{DBC3EE0D-E2C5-4DF8-A7A9-04A155052D63}" presName="accentRepeatNode" presStyleLbl="solidFgAcc1" presStyleIdx="0" presStyleCnt="4" custScaleX="111217" custScaleY="112053"/>
      <dgm:spPr/>
    </dgm:pt>
    <dgm:pt modelId="{B883EEC4-3833-496B-ACD6-182795075239}" type="pres">
      <dgm:prSet presAssocID="{3F1FF872-11A4-432E-8045-628D162BE0C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F781CB-A51A-4F33-9EF1-0D57C064AB74}" type="pres">
      <dgm:prSet presAssocID="{3F1FF872-11A4-432E-8045-628D162BE0C6}" presName="accent_2" presStyleCnt="0"/>
      <dgm:spPr/>
    </dgm:pt>
    <dgm:pt modelId="{1FBEF36B-72A5-4FB7-9C94-10493AD13F06}" type="pres">
      <dgm:prSet presAssocID="{3F1FF872-11A4-432E-8045-628D162BE0C6}" presName="accentRepeatNode" presStyleLbl="solidFgAcc1" presStyleIdx="1" presStyleCnt="4" custScaleX="106945" custScaleY="112021"/>
      <dgm:spPr/>
    </dgm:pt>
    <dgm:pt modelId="{92A3C5AC-F118-4406-A628-F4F27966F6D2}" type="pres">
      <dgm:prSet presAssocID="{A0085685-6CEA-4129-A315-D51C4EBA72A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7CFA465-D11A-43D5-B168-B2CD0072CE4D}" type="pres">
      <dgm:prSet presAssocID="{A0085685-6CEA-4129-A315-D51C4EBA72AB}" presName="accent_3" presStyleCnt="0"/>
      <dgm:spPr/>
    </dgm:pt>
    <dgm:pt modelId="{6B198CB4-DAD9-4E71-BDB7-DC6315947FB2}" type="pres">
      <dgm:prSet presAssocID="{A0085685-6CEA-4129-A315-D51C4EBA72AB}" presName="accentRepeatNode" presStyleLbl="solidFgAcc1" presStyleIdx="2" presStyleCnt="4" custScaleX="106945" custScaleY="111989"/>
      <dgm:spPr/>
    </dgm:pt>
    <dgm:pt modelId="{CE6C1120-F7CB-4877-8164-29756AAE122F}" type="pres">
      <dgm:prSet presAssocID="{0955D87D-1A43-4F51-BF85-C167C62F41A3}" presName="text_4" presStyleLbl="node1" presStyleIdx="3" presStyleCnt="4" custScaleY="1482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B070D8-33D2-4F38-826B-4393DBE6934C}" type="pres">
      <dgm:prSet presAssocID="{0955D87D-1A43-4F51-BF85-C167C62F41A3}" presName="accent_4" presStyleCnt="0"/>
      <dgm:spPr/>
    </dgm:pt>
    <dgm:pt modelId="{AE7EE3E1-2E1B-4A90-8402-BB376030F3B2}" type="pres">
      <dgm:prSet presAssocID="{0955D87D-1A43-4F51-BF85-C167C62F41A3}" presName="accentRepeatNode" presStyleLbl="solidFgAcc1" presStyleIdx="3" presStyleCnt="4" custScaleX="112792" custScaleY="111957"/>
      <dgm:spPr/>
    </dgm:pt>
  </dgm:ptLst>
  <dgm:cxnLst>
    <dgm:cxn modelId="{E00481E7-A743-4777-96F8-93F1F68B5FEE}" type="presOf" srcId="{A0085685-6CEA-4129-A315-D51C4EBA72AB}" destId="{92A3C5AC-F118-4406-A628-F4F27966F6D2}" srcOrd="0" destOrd="0" presId="urn:microsoft.com/office/officeart/2008/layout/VerticalCurvedList"/>
    <dgm:cxn modelId="{DEAC8D63-CE0E-4927-BAE2-E1AFC17F1017}" type="presOf" srcId="{FA7EB9ED-49EB-4841-8A9F-3FA3AD00A9F9}" destId="{BAD17F99-8914-4D4A-ABA2-3D414D60D277}" srcOrd="0" destOrd="0" presId="urn:microsoft.com/office/officeart/2008/layout/VerticalCurvedList"/>
    <dgm:cxn modelId="{08215D34-2116-4B59-B17E-94204CDB7A01}" type="presOf" srcId="{DBC3EE0D-E2C5-4DF8-A7A9-04A155052D63}" destId="{70229389-CDCB-4FBC-98CE-3585A57AD8CB}" srcOrd="0" destOrd="0" presId="urn:microsoft.com/office/officeart/2008/layout/VerticalCurvedList"/>
    <dgm:cxn modelId="{E6F4B04C-9F98-4121-A904-33EF129CE275}" type="presOf" srcId="{0955D87D-1A43-4F51-BF85-C167C62F41A3}" destId="{CE6C1120-F7CB-4877-8164-29756AAE122F}" srcOrd="0" destOrd="0" presId="urn:microsoft.com/office/officeart/2008/layout/VerticalCurvedList"/>
    <dgm:cxn modelId="{2508640F-E380-4E12-AAB4-EBC315362EA3}" srcId="{FA7EB9ED-49EB-4841-8A9F-3FA3AD00A9F9}" destId="{A0085685-6CEA-4129-A315-D51C4EBA72AB}" srcOrd="2" destOrd="0" parTransId="{1982EFFF-2BD7-4D97-9578-3E11B03458BE}" sibTransId="{EDB88E36-36FA-433E-8350-F91B7B1EAF8B}"/>
    <dgm:cxn modelId="{35A2CF84-C837-446F-97FE-E0350756411D}" srcId="{FA7EB9ED-49EB-4841-8A9F-3FA3AD00A9F9}" destId="{DBC3EE0D-E2C5-4DF8-A7A9-04A155052D63}" srcOrd="0" destOrd="0" parTransId="{F00BE664-42B0-41E5-8483-5357E599853F}" sibTransId="{9D0F520F-06E0-48FE-8D0B-82F90ED725A6}"/>
    <dgm:cxn modelId="{AFAA9A44-DD15-42B6-9C86-74FDE383E568}" srcId="{FA7EB9ED-49EB-4841-8A9F-3FA3AD00A9F9}" destId="{3F1FF872-11A4-432E-8045-628D162BE0C6}" srcOrd="1" destOrd="0" parTransId="{FC99A0B7-DACB-4024-88BC-8BE9D08A8B64}" sibTransId="{0C7F3541-DE8C-44FF-9655-FEF1A09382BA}"/>
    <dgm:cxn modelId="{EF0246B7-09B7-41EA-BBCD-44AE09CDC258}" type="presOf" srcId="{9D0F520F-06E0-48FE-8D0B-82F90ED725A6}" destId="{04931D8B-5F12-4CCF-ACA7-74C3F64767C0}" srcOrd="0" destOrd="0" presId="urn:microsoft.com/office/officeart/2008/layout/VerticalCurvedList"/>
    <dgm:cxn modelId="{D91635C6-AD59-4169-AC61-D2E7576D4661}" srcId="{FA7EB9ED-49EB-4841-8A9F-3FA3AD00A9F9}" destId="{0955D87D-1A43-4F51-BF85-C167C62F41A3}" srcOrd="3" destOrd="0" parTransId="{3A544C28-CC53-456D-926D-2203AFE63ED6}" sibTransId="{2DAC2AA8-9CB5-41C8-A7D5-3274E82174B2}"/>
    <dgm:cxn modelId="{5C67128E-E048-436B-89F8-38F83C58B856}" type="presOf" srcId="{3F1FF872-11A4-432E-8045-628D162BE0C6}" destId="{B883EEC4-3833-496B-ACD6-182795075239}" srcOrd="0" destOrd="0" presId="urn:microsoft.com/office/officeart/2008/layout/VerticalCurvedList"/>
    <dgm:cxn modelId="{53E7042A-FEFE-431B-859A-DE533B8996D6}" type="presParOf" srcId="{BAD17F99-8914-4D4A-ABA2-3D414D60D277}" destId="{3586EC9E-0B9B-4BF8-A265-9A3D598C76A0}" srcOrd="0" destOrd="0" presId="urn:microsoft.com/office/officeart/2008/layout/VerticalCurvedList"/>
    <dgm:cxn modelId="{C6285579-CA6F-40E4-96C9-E0CA6EE57140}" type="presParOf" srcId="{3586EC9E-0B9B-4BF8-A265-9A3D598C76A0}" destId="{1C13B42B-B340-4A15-A03E-D3AA4ECB5DDE}" srcOrd="0" destOrd="0" presId="urn:microsoft.com/office/officeart/2008/layout/VerticalCurvedList"/>
    <dgm:cxn modelId="{F85E1E1D-2F57-4579-A210-728BE1B0386B}" type="presParOf" srcId="{1C13B42B-B340-4A15-A03E-D3AA4ECB5DDE}" destId="{19F8588E-5EEE-44F8-9E54-2980D27C2150}" srcOrd="0" destOrd="0" presId="urn:microsoft.com/office/officeart/2008/layout/VerticalCurvedList"/>
    <dgm:cxn modelId="{B1C8DF70-D4E0-4762-A8C5-238003FA1E07}" type="presParOf" srcId="{1C13B42B-B340-4A15-A03E-D3AA4ECB5DDE}" destId="{04931D8B-5F12-4CCF-ACA7-74C3F64767C0}" srcOrd="1" destOrd="0" presId="urn:microsoft.com/office/officeart/2008/layout/VerticalCurvedList"/>
    <dgm:cxn modelId="{C90A5FC8-FE1B-469E-AA23-067DB5F59F1D}" type="presParOf" srcId="{1C13B42B-B340-4A15-A03E-D3AA4ECB5DDE}" destId="{5DFA87C0-4D71-4FB5-BF61-E47C41E28EF7}" srcOrd="2" destOrd="0" presId="urn:microsoft.com/office/officeart/2008/layout/VerticalCurvedList"/>
    <dgm:cxn modelId="{FB1A5257-A2BA-4D48-B885-29662379BEF9}" type="presParOf" srcId="{1C13B42B-B340-4A15-A03E-D3AA4ECB5DDE}" destId="{26F617C4-E23A-48E2-BFA3-3F3192D4F88F}" srcOrd="3" destOrd="0" presId="urn:microsoft.com/office/officeart/2008/layout/VerticalCurvedList"/>
    <dgm:cxn modelId="{ECCC39F7-65A2-4E22-9858-1C3835482741}" type="presParOf" srcId="{3586EC9E-0B9B-4BF8-A265-9A3D598C76A0}" destId="{70229389-CDCB-4FBC-98CE-3585A57AD8CB}" srcOrd="1" destOrd="0" presId="urn:microsoft.com/office/officeart/2008/layout/VerticalCurvedList"/>
    <dgm:cxn modelId="{381E5ED5-8810-4583-B6D1-2B7167C91AB4}" type="presParOf" srcId="{3586EC9E-0B9B-4BF8-A265-9A3D598C76A0}" destId="{05DE51AB-EA29-474B-8988-5778BC91CCD0}" srcOrd="2" destOrd="0" presId="urn:microsoft.com/office/officeart/2008/layout/VerticalCurvedList"/>
    <dgm:cxn modelId="{115D6393-103E-498B-A173-7B5483AB9FA2}" type="presParOf" srcId="{05DE51AB-EA29-474B-8988-5778BC91CCD0}" destId="{B7741D9E-0FCC-4049-9BD1-1F9EAE2AC382}" srcOrd="0" destOrd="0" presId="urn:microsoft.com/office/officeart/2008/layout/VerticalCurvedList"/>
    <dgm:cxn modelId="{908FF7CA-6B46-4B78-A10D-B0F9912D217C}" type="presParOf" srcId="{3586EC9E-0B9B-4BF8-A265-9A3D598C76A0}" destId="{B883EEC4-3833-496B-ACD6-182795075239}" srcOrd="3" destOrd="0" presId="urn:microsoft.com/office/officeart/2008/layout/VerticalCurvedList"/>
    <dgm:cxn modelId="{44A608F8-D706-4E40-A2CD-8B2807FEA797}" type="presParOf" srcId="{3586EC9E-0B9B-4BF8-A265-9A3D598C76A0}" destId="{41F781CB-A51A-4F33-9EF1-0D57C064AB74}" srcOrd="4" destOrd="0" presId="urn:microsoft.com/office/officeart/2008/layout/VerticalCurvedList"/>
    <dgm:cxn modelId="{05A3929D-5FB2-465F-8FE3-47731AFCBBAA}" type="presParOf" srcId="{41F781CB-A51A-4F33-9EF1-0D57C064AB74}" destId="{1FBEF36B-72A5-4FB7-9C94-10493AD13F06}" srcOrd="0" destOrd="0" presId="urn:microsoft.com/office/officeart/2008/layout/VerticalCurvedList"/>
    <dgm:cxn modelId="{1CEE8951-F7A7-4B01-9EC6-D2408F1F407C}" type="presParOf" srcId="{3586EC9E-0B9B-4BF8-A265-9A3D598C76A0}" destId="{92A3C5AC-F118-4406-A628-F4F27966F6D2}" srcOrd="5" destOrd="0" presId="urn:microsoft.com/office/officeart/2008/layout/VerticalCurvedList"/>
    <dgm:cxn modelId="{3E1BF11C-26F7-430F-800D-DE2C2A6F3E0E}" type="presParOf" srcId="{3586EC9E-0B9B-4BF8-A265-9A3D598C76A0}" destId="{07CFA465-D11A-43D5-B168-B2CD0072CE4D}" srcOrd="6" destOrd="0" presId="urn:microsoft.com/office/officeart/2008/layout/VerticalCurvedList"/>
    <dgm:cxn modelId="{E1D310C1-EB48-4331-B2B8-A9B34AB21568}" type="presParOf" srcId="{07CFA465-D11A-43D5-B168-B2CD0072CE4D}" destId="{6B198CB4-DAD9-4E71-BDB7-DC6315947FB2}" srcOrd="0" destOrd="0" presId="urn:microsoft.com/office/officeart/2008/layout/VerticalCurvedList"/>
    <dgm:cxn modelId="{7A3666DD-B6E6-4B05-9017-02396261F147}" type="presParOf" srcId="{3586EC9E-0B9B-4BF8-A265-9A3D598C76A0}" destId="{CE6C1120-F7CB-4877-8164-29756AAE122F}" srcOrd="7" destOrd="0" presId="urn:microsoft.com/office/officeart/2008/layout/VerticalCurvedList"/>
    <dgm:cxn modelId="{99A0001F-636F-48F6-B63A-4856415E7118}" type="presParOf" srcId="{3586EC9E-0B9B-4BF8-A265-9A3D598C76A0}" destId="{E5B070D8-33D2-4F38-826B-4393DBE6934C}" srcOrd="8" destOrd="0" presId="urn:microsoft.com/office/officeart/2008/layout/VerticalCurvedList"/>
    <dgm:cxn modelId="{64A8E1EA-F8A3-4119-BC6A-7D9F1869FBA6}" type="presParOf" srcId="{E5B070D8-33D2-4F38-826B-4393DBE6934C}" destId="{AE7EE3E1-2E1B-4A90-8402-BB376030F3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7083AB3-F8C1-4571-8532-EE4487B43EB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5249DB11-FB64-432C-9439-84C0C48D311E}">
      <dgm:prSet custT="1"/>
      <dgm:spPr/>
      <dgm:t>
        <a:bodyPr/>
        <a:lstStyle/>
        <a:p>
          <a:pPr rtl="0"/>
          <a:r>
            <a:rPr lang="pt-BR" sz="1800" dirty="0" smtClean="0">
              <a:solidFill>
                <a:schemeClr val="tx1"/>
              </a:solidFill>
            </a:rPr>
            <a:t>Os resultados do MARISCO são desenvolvidos para serem robustos a mudanças e riscos em diversas escalas, incluindo o uso de solo local e mudanças climáticas. Os resultados concretos de um exercício completo do MARISCO engloba o seguinte:</a:t>
          </a:r>
          <a:endParaRPr lang="de-DE" sz="1800" dirty="0">
            <a:solidFill>
              <a:schemeClr val="tx1"/>
            </a:solidFill>
          </a:endParaRPr>
        </a:p>
      </dgm:t>
    </dgm:pt>
    <dgm:pt modelId="{FF4CD3F5-6C75-4C64-BB83-1990808069F5}" type="parTrans" cxnId="{369E7EC5-5181-458A-8D5F-5ADF4DD92312}">
      <dgm:prSet/>
      <dgm:spPr/>
      <dgm:t>
        <a:bodyPr/>
        <a:lstStyle/>
        <a:p>
          <a:endParaRPr lang="en-GB" sz="2400">
            <a:solidFill>
              <a:schemeClr val="tx1"/>
            </a:solidFill>
          </a:endParaRPr>
        </a:p>
      </dgm:t>
    </dgm:pt>
    <dgm:pt modelId="{72941388-E13B-4691-9867-9C8F5CB1A172}" type="sibTrans" cxnId="{369E7EC5-5181-458A-8D5F-5ADF4DD92312}">
      <dgm:prSet/>
      <dgm:spPr/>
      <dgm:t>
        <a:bodyPr/>
        <a:lstStyle/>
        <a:p>
          <a:endParaRPr lang="en-GB" sz="2400">
            <a:solidFill>
              <a:schemeClr val="tx1"/>
            </a:solidFill>
          </a:endParaRPr>
        </a:p>
      </dgm:t>
    </dgm:pt>
    <dgm:pt modelId="{CFF78838-DFF2-4E05-AEFD-CD14B6A27586}">
      <dgm:prSet custT="1"/>
      <dgm:spPr/>
      <dgm:t>
        <a:bodyPr/>
        <a:lstStyle/>
        <a:p>
          <a:pPr rtl="0"/>
          <a:r>
            <a:rPr lang="pt-BR" sz="1800" dirty="0" smtClean="0">
              <a:solidFill>
                <a:schemeClr val="tx1"/>
              </a:solidFill>
            </a:rPr>
            <a:t>Uma análise presente do sistema e da dinâmica dos objetos do sítio de conservação, incluindo biodiversidade e serviços ecossistêmicos. Qualquer ameaça e riscos que atualmente ou potencialmente contribuam para o estresse e vulnerabilidade dos objetos de biodiversidade são também mapeados.</a:t>
          </a:r>
          <a:endParaRPr lang="de-DE" sz="1800" dirty="0">
            <a:solidFill>
              <a:schemeClr val="tx1"/>
            </a:solidFill>
          </a:endParaRPr>
        </a:p>
      </dgm:t>
    </dgm:pt>
    <dgm:pt modelId="{58E023B8-97FB-48FF-B46D-999BE09EA8CB}" type="parTrans" cxnId="{AD3EE2C5-5888-45CC-9038-FDCCAF2CA168}">
      <dgm:prSet/>
      <dgm:spPr/>
      <dgm:t>
        <a:bodyPr/>
        <a:lstStyle/>
        <a:p>
          <a:endParaRPr lang="en-GB" sz="2400">
            <a:solidFill>
              <a:schemeClr val="tx1"/>
            </a:solidFill>
          </a:endParaRPr>
        </a:p>
      </dgm:t>
    </dgm:pt>
    <dgm:pt modelId="{A6A66066-634B-466F-B79C-C9E1F6D1EC7B}" type="sibTrans" cxnId="{AD3EE2C5-5888-45CC-9038-FDCCAF2CA168}">
      <dgm:prSet/>
      <dgm:spPr/>
      <dgm:t>
        <a:bodyPr/>
        <a:lstStyle/>
        <a:p>
          <a:endParaRPr lang="en-GB" sz="2400">
            <a:solidFill>
              <a:schemeClr val="tx1"/>
            </a:solidFill>
          </a:endParaRPr>
        </a:p>
      </dgm:t>
    </dgm:pt>
    <dgm:pt modelId="{3276152B-4322-43C1-8886-BE3F3F44C6C1}">
      <dgm:prSet custT="1"/>
      <dgm:spPr/>
      <dgm:t>
        <a:bodyPr/>
        <a:lstStyle/>
        <a:p>
          <a:pPr rtl="0"/>
          <a:r>
            <a:rPr lang="pt-BR" sz="1800" dirty="0" smtClean="0">
              <a:solidFill>
                <a:schemeClr val="tx1"/>
              </a:solidFill>
            </a:rPr>
            <a:t>Uma definição do escopo geográfico de gestão, informados por todas as fontes de informação incluindo a situação analítica sistêmica. </a:t>
          </a:r>
          <a:endParaRPr lang="de-DE" sz="1800" dirty="0">
            <a:solidFill>
              <a:schemeClr val="tx1"/>
            </a:solidFill>
          </a:endParaRPr>
        </a:p>
      </dgm:t>
    </dgm:pt>
    <dgm:pt modelId="{EC202755-B73B-4228-B03D-EDA636C0080E}" type="parTrans" cxnId="{9D375F61-BE26-4CBC-9589-554A032BD621}">
      <dgm:prSet/>
      <dgm:spPr/>
      <dgm:t>
        <a:bodyPr/>
        <a:lstStyle/>
        <a:p>
          <a:endParaRPr lang="en-GB" sz="2400">
            <a:solidFill>
              <a:schemeClr val="tx1"/>
            </a:solidFill>
          </a:endParaRPr>
        </a:p>
      </dgm:t>
    </dgm:pt>
    <dgm:pt modelId="{D94261AA-6BB6-4A06-AA6C-C8A2C5C47DEB}" type="sibTrans" cxnId="{9D375F61-BE26-4CBC-9589-554A032BD621}">
      <dgm:prSet/>
      <dgm:spPr/>
      <dgm:t>
        <a:bodyPr/>
        <a:lstStyle/>
        <a:p>
          <a:endParaRPr lang="en-GB" sz="2400">
            <a:solidFill>
              <a:schemeClr val="tx1"/>
            </a:solidFill>
          </a:endParaRPr>
        </a:p>
      </dgm:t>
    </dgm:pt>
    <dgm:pt modelId="{CDFAE295-7B15-4677-A77E-4E5E4C4417FE}">
      <dgm:prSet custT="1"/>
      <dgm:spPr/>
      <dgm:t>
        <a:bodyPr/>
        <a:lstStyle/>
        <a:p>
          <a:pPr rtl="0"/>
          <a:r>
            <a:rPr lang="pt-BR" sz="1800" dirty="0" smtClean="0">
              <a:solidFill>
                <a:schemeClr val="tx1"/>
              </a:solidFill>
            </a:rPr>
            <a:t>Uma estratégia geral, nos princípios de conservação baseada em ecossistemas, os quais incluem a visão, gestão de objetivos, estratégias específicas e atividades, e um plano de monitoramento. Também parte do processo é uma avaliação critica das estratégias existentes e novas para prevenir ou reduzir o risco de falhas e riscos e a gestão induzida secundária. </a:t>
          </a:r>
          <a:endParaRPr lang="de-DE" sz="1800" dirty="0">
            <a:solidFill>
              <a:schemeClr val="tx1"/>
            </a:solidFill>
          </a:endParaRPr>
        </a:p>
      </dgm:t>
    </dgm:pt>
    <dgm:pt modelId="{ABBB134F-F699-47BA-8920-9ED67807D64F}" type="parTrans" cxnId="{CD66B8BC-D302-4C9D-8D85-F329B153C97D}">
      <dgm:prSet/>
      <dgm:spPr/>
      <dgm:t>
        <a:bodyPr/>
        <a:lstStyle/>
        <a:p>
          <a:endParaRPr lang="en-GB" sz="2400">
            <a:solidFill>
              <a:schemeClr val="tx1"/>
            </a:solidFill>
          </a:endParaRPr>
        </a:p>
      </dgm:t>
    </dgm:pt>
    <dgm:pt modelId="{25ADD00D-C8EB-4FCD-AF63-4025C0163FFD}" type="sibTrans" cxnId="{CD66B8BC-D302-4C9D-8D85-F329B153C97D}">
      <dgm:prSet/>
      <dgm:spPr/>
      <dgm:t>
        <a:bodyPr/>
        <a:lstStyle/>
        <a:p>
          <a:endParaRPr lang="en-GB" sz="2400">
            <a:solidFill>
              <a:schemeClr val="tx1"/>
            </a:solidFill>
          </a:endParaRPr>
        </a:p>
      </dgm:t>
    </dgm:pt>
    <dgm:pt modelId="{999F6487-B0F2-4BB3-B287-5729806D1684}" type="pres">
      <dgm:prSet presAssocID="{F7083AB3-F8C1-4571-8532-EE4487B43E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25CC3E4-2BF6-4173-8936-F5A6997AD9FB}" type="pres">
      <dgm:prSet presAssocID="{5249DB11-FB64-432C-9439-84C0C48D311E}" presName="parentText" presStyleLbl="node1" presStyleIdx="0" presStyleCnt="4" custScaleY="5787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855E3EB-6380-4D64-987D-0534B5CE0D4C}" type="pres">
      <dgm:prSet presAssocID="{72941388-E13B-4691-9867-9C8F5CB1A172}" presName="spacer" presStyleCnt="0"/>
      <dgm:spPr/>
    </dgm:pt>
    <dgm:pt modelId="{D0F6613C-72AD-497B-81B8-1FB173670639}" type="pres">
      <dgm:prSet presAssocID="{CFF78838-DFF2-4E05-AEFD-CD14B6A27586}" presName="parentText" presStyleLbl="node1" presStyleIdx="1" presStyleCnt="4" custScaleY="8085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216C4A6-73FE-4802-B365-20727050DE50}" type="pres">
      <dgm:prSet presAssocID="{A6A66066-634B-466F-B79C-C9E1F6D1EC7B}" presName="spacer" presStyleCnt="0"/>
      <dgm:spPr/>
    </dgm:pt>
    <dgm:pt modelId="{3C373922-F091-43B2-8585-96F0807FC9B1}" type="pres">
      <dgm:prSet presAssocID="{3276152B-4322-43C1-8886-BE3F3F44C6C1}" presName="parentText" presStyleLbl="node1" presStyleIdx="2" presStyleCnt="4" custScaleY="4249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D29FC7-9392-4E62-9AC9-F948A5351A30}" type="pres">
      <dgm:prSet presAssocID="{D94261AA-6BB6-4A06-AA6C-C8A2C5C47DEB}" presName="spacer" presStyleCnt="0"/>
      <dgm:spPr/>
    </dgm:pt>
    <dgm:pt modelId="{C8B9697D-9B36-4EF4-9669-3DB4D40145C4}" type="pres">
      <dgm:prSet presAssocID="{CDFAE295-7B15-4677-A77E-4E5E4C4417F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D66B8BC-D302-4C9D-8D85-F329B153C97D}" srcId="{F7083AB3-F8C1-4571-8532-EE4487B43EBE}" destId="{CDFAE295-7B15-4677-A77E-4E5E4C4417FE}" srcOrd="3" destOrd="0" parTransId="{ABBB134F-F699-47BA-8920-9ED67807D64F}" sibTransId="{25ADD00D-C8EB-4FCD-AF63-4025C0163FFD}"/>
    <dgm:cxn modelId="{84C83638-B838-4998-95CE-B80372BCA117}" type="presOf" srcId="{CDFAE295-7B15-4677-A77E-4E5E4C4417FE}" destId="{C8B9697D-9B36-4EF4-9669-3DB4D40145C4}" srcOrd="0" destOrd="0" presId="urn:microsoft.com/office/officeart/2005/8/layout/vList2"/>
    <dgm:cxn modelId="{369E7EC5-5181-458A-8D5F-5ADF4DD92312}" srcId="{F7083AB3-F8C1-4571-8532-EE4487B43EBE}" destId="{5249DB11-FB64-432C-9439-84C0C48D311E}" srcOrd="0" destOrd="0" parTransId="{FF4CD3F5-6C75-4C64-BB83-1990808069F5}" sibTransId="{72941388-E13B-4691-9867-9C8F5CB1A172}"/>
    <dgm:cxn modelId="{AD3EE2C5-5888-45CC-9038-FDCCAF2CA168}" srcId="{F7083AB3-F8C1-4571-8532-EE4487B43EBE}" destId="{CFF78838-DFF2-4E05-AEFD-CD14B6A27586}" srcOrd="1" destOrd="0" parTransId="{58E023B8-97FB-48FF-B46D-999BE09EA8CB}" sibTransId="{A6A66066-634B-466F-B79C-C9E1F6D1EC7B}"/>
    <dgm:cxn modelId="{73B982B5-B8FA-4042-BFBC-0D7D5B7BBEBA}" type="presOf" srcId="{3276152B-4322-43C1-8886-BE3F3F44C6C1}" destId="{3C373922-F091-43B2-8585-96F0807FC9B1}" srcOrd="0" destOrd="0" presId="urn:microsoft.com/office/officeart/2005/8/layout/vList2"/>
    <dgm:cxn modelId="{9D375F61-BE26-4CBC-9589-554A032BD621}" srcId="{F7083AB3-F8C1-4571-8532-EE4487B43EBE}" destId="{3276152B-4322-43C1-8886-BE3F3F44C6C1}" srcOrd="2" destOrd="0" parTransId="{EC202755-B73B-4228-B03D-EDA636C0080E}" sibTransId="{D94261AA-6BB6-4A06-AA6C-C8A2C5C47DEB}"/>
    <dgm:cxn modelId="{72014EFD-958F-4ACE-BF6B-1600E5C66F75}" type="presOf" srcId="{CFF78838-DFF2-4E05-AEFD-CD14B6A27586}" destId="{D0F6613C-72AD-497B-81B8-1FB173670639}" srcOrd="0" destOrd="0" presId="urn:microsoft.com/office/officeart/2005/8/layout/vList2"/>
    <dgm:cxn modelId="{6C4AAB01-7E92-4E42-A7C1-E4595B861AD3}" type="presOf" srcId="{F7083AB3-F8C1-4571-8532-EE4487B43EBE}" destId="{999F6487-B0F2-4BB3-B287-5729806D1684}" srcOrd="0" destOrd="0" presId="urn:microsoft.com/office/officeart/2005/8/layout/vList2"/>
    <dgm:cxn modelId="{FCF02A46-8474-49F4-80ED-49AED2B2BE17}" type="presOf" srcId="{5249DB11-FB64-432C-9439-84C0C48D311E}" destId="{F25CC3E4-2BF6-4173-8936-F5A6997AD9FB}" srcOrd="0" destOrd="0" presId="urn:microsoft.com/office/officeart/2005/8/layout/vList2"/>
    <dgm:cxn modelId="{B86E6932-6020-48CB-8CD7-9C2C8012CA7D}" type="presParOf" srcId="{999F6487-B0F2-4BB3-B287-5729806D1684}" destId="{F25CC3E4-2BF6-4173-8936-F5A6997AD9FB}" srcOrd="0" destOrd="0" presId="urn:microsoft.com/office/officeart/2005/8/layout/vList2"/>
    <dgm:cxn modelId="{288436A1-D67B-466A-B5E1-0879F76DDBD4}" type="presParOf" srcId="{999F6487-B0F2-4BB3-B287-5729806D1684}" destId="{5855E3EB-6380-4D64-987D-0534B5CE0D4C}" srcOrd="1" destOrd="0" presId="urn:microsoft.com/office/officeart/2005/8/layout/vList2"/>
    <dgm:cxn modelId="{31731E9F-0137-4486-BB4C-16B454237223}" type="presParOf" srcId="{999F6487-B0F2-4BB3-B287-5729806D1684}" destId="{D0F6613C-72AD-497B-81B8-1FB173670639}" srcOrd="2" destOrd="0" presId="urn:microsoft.com/office/officeart/2005/8/layout/vList2"/>
    <dgm:cxn modelId="{23DDB886-066D-4204-BFA7-2BF7A349EE6D}" type="presParOf" srcId="{999F6487-B0F2-4BB3-B287-5729806D1684}" destId="{5216C4A6-73FE-4802-B365-20727050DE50}" srcOrd="3" destOrd="0" presId="urn:microsoft.com/office/officeart/2005/8/layout/vList2"/>
    <dgm:cxn modelId="{B90CF841-2DE7-41D8-9242-134D3C73F1BA}" type="presParOf" srcId="{999F6487-B0F2-4BB3-B287-5729806D1684}" destId="{3C373922-F091-43B2-8585-96F0807FC9B1}" srcOrd="4" destOrd="0" presId="urn:microsoft.com/office/officeart/2005/8/layout/vList2"/>
    <dgm:cxn modelId="{DAB97CCD-5FFD-47C8-ACFF-1DCBD726BAF9}" type="presParOf" srcId="{999F6487-B0F2-4BB3-B287-5729806D1684}" destId="{63D29FC7-9392-4E62-9AC9-F948A5351A30}" srcOrd="5" destOrd="0" presId="urn:microsoft.com/office/officeart/2005/8/layout/vList2"/>
    <dgm:cxn modelId="{DAB17709-C716-4DC8-BA52-97C08950D83A}" type="presParOf" srcId="{999F6487-B0F2-4BB3-B287-5729806D1684}" destId="{C8B9697D-9B36-4EF4-9669-3DB4D40145C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BC17E4-DB50-4990-965B-8E61763478DA}" type="doc">
      <dgm:prSet loTypeId="urn:microsoft.com/office/officeart/2005/8/layout/vList4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189D3533-869C-4B4B-A87F-2528410AA7A0}">
      <dgm:prSet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Uma </a:t>
          </a:r>
          <a:r>
            <a:rPr lang="en-US" dirty="0" err="1" smtClean="0">
              <a:solidFill>
                <a:schemeClr val="tx1"/>
              </a:solidFill>
            </a:rPr>
            <a:t>perspectiva</a:t>
          </a:r>
          <a:r>
            <a:rPr lang="en-US" dirty="0" smtClean="0">
              <a:solidFill>
                <a:schemeClr val="tx1"/>
              </a:solidFill>
            </a:rPr>
            <a:t> da vis</a:t>
          </a:r>
          <a:r>
            <a:rPr lang="de-DE" dirty="0" smtClean="0">
              <a:solidFill>
                <a:schemeClr val="tx1"/>
              </a:solidFill>
            </a:rPr>
            <a:t>ã</a:t>
          </a:r>
          <a:r>
            <a:rPr lang="en-US" dirty="0" smtClean="0">
              <a:solidFill>
                <a:schemeClr val="tx1"/>
              </a:solidFill>
            </a:rPr>
            <a:t>o </a:t>
          </a:r>
          <a:r>
            <a:rPr lang="en-US" dirty="0" err="1" smtClean="0">
              <a:solidFill>
                <a:schemeClr val="tx1"/>
              </a:solidFill>
            </a:rPr>
            <a:t>mundial</a:t>
          </a:r>
          <a:r>
            <a:rPr lang="en-US" dirty="0" smtClean="0">
              <a:solidFill>
                <a:schemeClr val="tx1"/>
              </a:solidFill>
            </a:rPr>
            <a:t> da </a:t>
          </a:r>
          <a:r>
            <a:rPr lang="en-US" dirty="0" err="1" smtClean="0">
              <a:solidFill>
                <a:schemeClr val="tx1"/>
              </a:solidFill>
            </a:rPr>
            <a:t>dependência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humana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nos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ecossistemas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globais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está</a:t>
          </a:r>
          <a:r>
            <a:rPr lang="en-US" dirty="0" smtClean="0">
              <a:solidFill>
                <a:schemeClr val="tx1"/>
              </a:solidFill>
            </a:rPr>
            <a:t> for</a:t>
          </a:r>
          <a:r>
            <a:rPr lang="de-DE" dirty="0" smtClean="0">
              <a:solidFill>
                <a:schemeClr val="tx1"/>
              </a:solidFill>
            </a:rPr>
            <a:t>ç</a:t>
          </a:r>
          <a:r>
            <a:rPr lang="en-US" dirty="0" err="1" smtClean="0">
              <a:solidFill>
                <a:schemeClr val="tx1"/>
              </a:solidFill>
            </a:rPr>
            <a:t>ando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mudan</a:t>
          </a:r>
          <a:r>
            <a:rPr lang="de-DE" dirty="0" smtClean="0">
              <a:solidFill>
                <a:schemeClr val="tx1"/>
              </a:solidFill>
            </a:rPr>
            <a:t>ç</a:t>
          </a:r>
          <a:r>
            <a:rPr lang="en-US" dirty="0" smtClean="0">
              <a:solidFill>
                <a:schemeClr val="tx1"/>
              </a:solidFill>
            </a:rPr>
            <a:t>as </a:t>
          </a:r>
          <a:r>
            <a:rPr lang="en-US" dirty="0" err="1" smtClean="0">
              <a:solidFill>
                <a:schemeClr val="tx1"/>
              </a:solidFill>
            </a:rPr>
            <a:t>na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maneira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que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nós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gerenciamos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os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sistemas</a:t>
          </a:r>
          <a:r>
            <a:rPr lang="en-US" dirty="0" smtClean="0">
              <a:solidFill>
                <a:schemeClr val="tx1"/>
              </a:solidFill>
            </a:rPr>
            <a:t> e as </a:t>
          </a:r>
          <a:r>
            <a:rPr lang="en-US" dirty="0" err="1" smtClean="0">
              <a:solidFill>
                <a:schemeClr val="tx1"/>
              </a:solidFill>
            </a:rPr>
            <a:t>atividades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humanas</a:t>
          </a:r>
          <a:r>
            <a:rPr lang="en-US" dirty="0" smtClean="0">
              <a:solidFill>
                <a:schemeClr val="tx1"/>
              </a:solidFill>
            </a:rPr>
            <a:t>. </a:t>
          </a:r>
          <a:endParaRPr lang="de-DE" dirty="0">
            <a:solidFill>
              <a:schemeClr val="tx1"/>
            </a:solidFill>
          </a:endParaRPr>
        </a:p>
      </dgm:t>
    </dgm:pt>
    <dgm:pt modelId="{D36C202F-5F0E-413C-B03F-5603718F86AD}" type="parTrans" cxnId="{65547EE8-545F-44E8-BAB8-180972ACE67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C7974F9-EFB3-46C0-B0FA-ABFED23D20C7}" type="sibTrans" cxnId="{65547EE8-545F-44E8-BAB8-180972ACE67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D0E80EC-A8AC-4BD5-8D3C-08B4B194EB21}">
      <dgm:prSet/>
      <dgm:spPr/>
      <dgm:t>
        <a:bodyPr/>
        <a:lstStyle/>
        <a:p>
          <a:pPr algn="just" rtl="0"/>
          <a:r>
            <a:rPr lang="en-US" dirty="0" err="1" smtClean="0">
              <a:solidFill>
                <a:schemeClr val="tx1"/>
              </a:solidFill>
            </a:rPr>
            <a:t>Isso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está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promovendo</a:t>
          </a:r>
          <a:r>
            <a:rPr lang="en-US" dirty="0" smtClean="0">
              <a:solidFill>
                <a:schemeClr val="tx1"/>
              </a:solidFill>
            </a:rPr>
            <a:t> o </a:t>
          </a:r>
          <a:r>
            <a:rPr lang="en-US" dirty="0" err="1" smtClean="0">
              <a:solidFill>
                <a:schemeClr val="tx1"/>
              </a:solidFill>
            </a:rPr>
            <a:t>distanciamento</a:t>
          </a:r>
          <a:r>
            <a:rPr lang="en-US" dirty="0" smtClean="0">
              <a:solidFill>
                <a:schemeClr val="tx1"/>
              </a:solidFill>
            </a:rPr>
            <a:t> das </a:t>
          </a:r>
          <a:r>
            <a:rPr lang="en-US" dirty="0" err="1" smtClean="0">
              <a:solidFill>
                <a:schemeClr val="tx1"/>
              </a:solidFill>
            </a:rPr>
            <a:t>solu</a:t>
          </a:r>
          <a:r>
            <a:rPr lang="de-DE" dirty="0" smtClean="0">
              <a:solidFill>
                <a:schemeClr val="tx1"/>
              </a:solidFill>
            </a:rPr>
            <a:t>ções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tradicionais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em</a:t>
          </a:r>
          <a:r>
            <a:rPr lang="en-US" dirty="0" smtClean="0">
              <a:solidFill>
                <a:schemeClr val="tx1"/>
              </a:solidFill>
            </a:rPr>
            <a:t> dire</a:t>
          </a:r>
          <a:r>
            <a:rPr lang="de-DE" dirty="0" smtClean="0">
              <a:solidFill>
                <a:schemeClr val="tx1"/>
              </a:solidFill>
            </a:rPr>
            <a:t>çã</a:t>
          </a:r>
          <a:r>
            <a:rPr lang="en-US" dirty="0" smtClean="0">
              <a:solidFill>
                <a:schemeClr val="tx1"/>
              </a:solidFill>
            </a:rPr>
            <a:t>o a </a:t>
          </a:r>
          <a:r>
            <a:rPr lang="en-US" dirty="0" err="1" smtClean="0">
              <a:solidFill>
                <a:schemeClr val="tx1"/>
              </a:solidFill>
            </a:rPr>
            <a:t>problemas</a:t>
          </a:r>
          <a:r>
            <a:rPr lang="en-US" dirty="0" smtClean="0">
              <a:solidFill>
                <a:schemeClr val="tx1"/>
              </a:solidFill>
            </a:rPr>
            <a:t> de causa-</a:t>
          </a:r>
          <a:r>
            <a:rPr lang="en-US" dirty="0" err="1" smtClean="0">
              <a:solidFill>
                <a:schemeClr val="tx1"/>
              </a:solidFill>
            </a:rPr>
            <a:t>efeito</a:t>
          </a:r>
          <a:r>
            <a:rPr lang="en-US" dirty="0" smtClean="0">
              <a:solidFill>
                <a:schemeClr val="tx1"/>
              </a:solidFill>
            </a:rPr>
            <a:t> e </a:t>
          </a:r>
          <a:r>
            <a:rPr lang="en-US" dirty="0" err="1" smtClean="0">
              <a:solidFill>
                <a:schemeClr val="tx1"/>
              </a:solidFill>
            </a:rPr>
            <a:t>ao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desenvolvimento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estratégias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que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tentam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atingir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situa</a:t>
          </a:r>
          <a:r>
            <a:rPr lang="de-DE" dirty="0" smtClean="0">
              <a:solidFill>
                <a:schemeClr val="tx1"/>
              </a:solidFill>
            </a:rPr>
            <a:t>ções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complexas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relacionamentos</a:t>
          </a:r>
          <a:r>
            <a:rPr lang="en-US" dirty="0" smtClean="0">
              <a:solidFill>
                <a:schemeClr val="tx1"/>
              </a:solidFill>
            </a:rPr>
            <a:t> n</a:t>
          </a:r>
          <a:r>
            <a:rPr lang="de-DE" dirty="0" smtClean="0">
              <a:solidFill>
                <a:schemeClr val="tx1"/>
              </a:solidFill>
            </a:rPr>
            <a:t>ã</a:t>
          </a:r>
          <a:r>
            <a:rPr lang="en-US" dirty="0" smtClean="0">
              <a:solidFill>
                <a:schemeClr val="tx1"/>
              </a:solidFill>
            </a:rPr>
            <a:t>o-</a:t>
          </a:r>
          <a:r>
            <a:rPr lang="en-US" dirty="0" err="1" smtClean="0">
              <a:solidFill>
                <a:schemeClr val="tx1"/>
              </a:solidFill>
            </a:rPr>
            <a:t>lineares</a:t>
          </a:r>
          <a:r>
            <a:rPr lang="en-US" dirty="0" smtClean="0">
              <a:solidFill>
                <a:schemeClr val="tx1"/>
              </a:solidFill>
            </a:rPr>
            <a:t> e </a:t>
          </a:r>
          <a:r>
            <a:rPr lang="en-US" dirty="0" err="1" smtClean="0">
              <a:solidFill>
                <a:schemeClr val="tx1"/>
              </a:solidFill>
            </a:rPr>
            <a:t>circuitos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retroalimenta</a:t>
          </a:r>
          <a:r>
            <a:rPr lang="de-DE" dirty="0" smtClean="0">
              <a:solidFill>
                <a:schemeClr val="tx1"/>
              </a:solidFill>
            </a:rPr>
            <a:t>çã</a:t>
          </a:r>
          <a:r>
            <a:rPr lang="en-US" dirty="0" smtClean="0">
              <a:solidFill>
                <a:schemeClr val="tx1"/>
              </a:solidFill>
            </a:rPr>
            <a:t>o </a:t>
          </a:r>
          <a:r>
            <a:rPr lang="en-US" dirty="0" err="1" smtClean="0">
              <a:solidFill>
                <a:schemeClr val="tx1"/>
              </a:solidFill>
            </a:rPr>
            <a:t>associados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aos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distúrbios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humanos</a:t>
          </a:r>
          <a:r>
            <a:rPr lang="en-US" dirty="0" smtClean="0">
              <a:solidFill>
                <a:schemeClr val="tx1"/>
              </a:solidFill>
            </a:rPr>
            <a:t>. </a:t>
          </a:r>
          <a:endParaRPr lang="de-DE" dirty="0">
            <a:solidFill>
              <a:schemeClr val="tx1"/>
            </a:solidFill>
          </a:endParaRPr>
        </a:p>
      </dgm:t>
    </dgm:pt>
    <dgm:pt modelId="{8EF5EC40-8CBD-4AE1-8BC9-EE436A43AB59}" type="parTrans" cxnId="{F8FEB176-E50B-4193-9A0F-63EC14FC5CC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0A811D14-EBAB-4AF1-9BB1-8D05C59CFE7C}" type="sibTrans" cxnId="{F8FEB176-E50B-4193-9A0F-63EC14FC5CCC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9F1E2CB3-E0E9-4E83-B93E-5F0D84B98182}">
      <dgm:prSet/>
      <dgm:spPr/>
      <dgm:t>
        <a:bodyPr/>
        <a:lstStyle/>
        <a:p>
          <a:pPr algn="just" rtl="0"/>
          <a:r>
            <a:rPr lang="en-US" dirty="0" err="1" smtClean="0">
              <a:solidFill>
                <a:schemeClr val="tx1"/>
              </a:solidFill>
            </a:rPr>
            <a:t>Características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incertezas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proeminentes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sistemas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complexos</a:t>
          </a:r>
          <a:r>
            <a:rPr lang="en-US" dirty="0" smtClean="0">
              <a:solidFill>
                <a:schemeClr val="tx1"/>
              </a:solidFill>
            </a:rPr>
            <a:t>, e </a:t>
          </a:r>
          <a:r>
            <a:rPr lang="en-US" dirty="0" err="1" smtClean="0">
              <a:solidFill>
                <a:schemeClr val="tx1"/>
              </a:solidFill>
            </a:rPr>
            <a:t>isso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sempre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apresenta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gerentes</a:t>
          </a:r>
          <a:r>
            <a:rPr lang="en-US" dirty="0" smtClean="0">
              <a:solidFill>
                <a:schemeClr val="tx1"/>
              </a:solidFill>
            </a:rPr>
            <a:t> com </a:t>
          </a:r>
          <a:r>
            <a:rPr lang="en-US" dirty="0" err="1" smtClean="0">
              <a:solidFill>
                <a:schemeClr val="tx1"/>
              </a:solidFill>
            </a:rPr>
            <a:t>problemas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defini</a:t>
          </a:r>
          <a:r>
            <a:rPr lang="de-DE" dirty="0" smtClean="0">
              <a:solidFill>
                <a:schemeClr val="tx1"/>
              </a:solidFill>
            </a:rPr>
            <a:t>çã</a:t>
          </a:r>
          <a:r>
            <a:rPr lang="en-US" dirty="0" smtClean="0">
              <a:solidFill>
                <a:schemeClr val="tx1"/>
              </a:solidFill>
            </a:rPr>
            <a:t>o de </a:t>
          </a:r>
          <a:r>
            <a:rPr lang="en-US" dirty="0" err="1" smtClean="0">
              <a:solidFill>
                <a:schemeClr val="tx1"/>
              </a:solidFill>
            </a:rPr>
            <a:t>objetivos</a:t>
          </a:r>
          <a:r>
            <a:rPr lang="en-US" dirty="0" smtClean="0">
              <a:solidFill>
                <a:schemeClr val="tx1"/>
              </a:solidFill>
            </a:rPr>
            <a:t> e </a:t>
          </a:r>
          <a:r>
            <a:rPr lang="en-US" dirty="0" err="1" smtClean="0">
              <a:solidFill>
                <a:schemeClr val="tx1"/>
              </a:solidFill>
            </a:rPr>
            <a:t>metas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ao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formularem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planos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estratégias</a:t>
          </a:r>
          <a:r>
            <a:rPr lang="en-US" dirty="0" smtClean="0">
              <a:solidFill>
                <a:schemeClr val="tx1"/>
              </a:solidFill>
            </a:rPr>
            <a:t>. </a:t>
          </a:r>
          <a:endParaRPr lang="de-DE" dirty="0">
            <a:solidFill>
              <a:schemeClr val="tx1"/>
            </a:solidFill>
          </a:endParaRPr>
        </a:p>
      </dgm:t>
    </dgm:pt>
    <dgm:pt modelId="{850B4A72-BAD1-477B-9D24-A9FB299F6169}" type="parTrans" cxnId="{954A742F-6155-4D5D-85A3-CADB6045212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9F7A28D-1DF7-4683-A460-8DD34A52504A}" type="sibTrans" cxnId="{954A742F-6155-4D5D-85A3-CADB6045212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6EE8C52-009B-4E76-B72D-9381CE49C750}" type="pres">
      <dgm:prSet presAssocID="{D7BC17E4-DB50-4990-965B-8E61763478D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79FA123-D714-4DD1-B627-5C9C19DDC72E}" type="pres">
      <dgm:prSet presAssocID="{189D3533-869C-4B4B-A87F-2528410AA7A0}" presName="comp" presStyleCnt="0"/>
      <dgm:spPr/>
    </dgm:pt>
    <dgm:pt modelId="{7ECE0C9F-8BEC-4682-BBD5-EB1357BD1CBA}" type="pres">
      <dgm:prSet presAssocID="{189D3533-869C-4B4B-A87F-2528410AA7A0}" presName="box" presStyleLbl="node1" presStyleIdx="0" presStyleCnt="3"/>
      <dgm:spPr/>
      <dgm:t>
        <a:bodyPr/>
        <a:lstStyle/>
        <a:p>
          <a:endParaRPr lang="en-GB"/>
        </a:p>
      </dgm:t>
    </dgm:pt>
    <dgm:pt modelId="{23F7B58A-7615-4C12-B98B-1ED29DCC2939}" type="pres">
      <dgm:prSet presAssocID="{189D3533-869C-4B4B-A87F-2528410AA7A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E55AD32-B432-4969-8389-742E3BE03CE2}" type="pres">
      <dgm:prSet presAssocID="{189D3533-869C-4B4B-A87F-2528410AA7A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E30031-D865-4F1C-922D-114D31C030D0}" type="pres">
      <dgm:prSet presAssocID="{FC7974F9-EFB3-46C0-B0FA-ABFED23D20C7}" presName="spacer" presStyleCnt="0"/>
      <dgm:spPr/>
    </dgm:pt>
    <dgm:pt modelId="{50044CC0-049D-44E0-AF9B-A9898F2FD765}" type="pres">
      <dgm:prSet presAssocID="{4D0E80EC-A8AC-4BD5-8D3C-08B4B194EB21}" presName="comp" presStyleCnt="0"/>
      <dgm:spPr/>
    </dgm:pt>
    <dgm:pt modelId="{5271D6EE-8953-4216-BAC9-C7B9F54C2B99}" type="pres">
      <dgm:prSet presAssocID="{4D0E80EC-A8AC-4BD5-8D3C-08B4B194EB21}" presName="box" presStyleLbl="node1" presStyleIdx="1" presStyleCnt="3"/>
      <dgm:spPr/>
      <dgm:t>
        <a:bodyPr/>
        <a:lstStyle/>
        <a:p>
          <a:endParaRPr lang="en-GB"/>
        </a:p>
      </dgm:t>
    </dgm:pt>
    <dgm:pt modelId="{1026D099-5CEF-4F97-877A-D3EB3FA09FDA}" type="pres">
      <dgm:prSet presAssocID="{4D0E80EC-A8AC-4BD5-8D3C-08B4B194EB21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1616A22-09BF-478F-9228-E5C5E238ECB8}" type="pres">
      <dgm:prSet presAssocID="{4D0E80EC-A8AC-4BD5-8D3C-08B4B194EB2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A97119-36A1-4C12-BCA3-06C88589F39C}" type="pres">
      <dgm:prSet presAssocID="{0A811D14-EBAB-4AF1-9BB1-8D05C59CFE7C}" presName="spacer" presStyleCnt="0"/>
      <dgm:spPr/>
    </dgm:pt>
    <dgm:pt modelId="{488D7DB0-B320-4D9F-B7E8-5C385025A468}" type="pres">
      <dgm:prSet presAssocID="{9F1E2CB3-E0E9-4E83-B93E-5F0D84B98182}" presName="comp" presStyleCnt="0"/>
      <dgm:spPr/>
    </dgm:pt>
    <dgm:pt modelId="{04DB0B70-904C-4787-A408-3BA1412DE23C}" type="pres">
      <dgm:prSet presAssocID="{9F1E2CB3-E0E9-4E83-B93E-5F0D84B98182}" presName="box" presStyleLbl="node1" presStyleIdx="2" presStyleCnt="3"/>
      <dgm:spPr/>
      <dgm:t>
        <a:bodyPr/>
        <a:lstStyle/>
        <a:p>
          <a:endParaRPr lang="en-GB"/>
        </a:p>
      </dgm:t>
    </dgm:pt>
    <dgm:pt modelId="{E1985AA8-524E-4913-97A4-61F13D43E2E4}" type="pres">
      <dgm:prSet presAssocID="{9F1E2CB3-E0E9-4E83-B93E-5F0D84B98182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2198B3A-9407-4245-8D02-8FC29A091B72}" type="pres">
      <dgm:prSet presAssocID="{9F1E2CB3-E0E9-4E83-B93E-5F0D84B9818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8FEB176-E50B-4193-9A0F-63EC14FC5CCC}" srcId="{D7BC17E4-DB50-4990-965B-8E61763478DA}" destId="{4D0E80EC-A8AC-4BD5-8D3C-08B4B194EB21}" srcOrd="1" destOrd="0" parTransId="{8EF5EC40-8CBD-4AE1-8BC9-EE436A43AB59}" sibTransId="{0A811D14-EBAB-4AF1-9BB1-8D05C59CFE7C}"/>
    <dgm:cxn modelId="{7E85858D-8542-4DC8-92E2-144FC259D1BA}" type="presOf" srcId="{189D3533-869C-4B4B-A87F-2528410AA7A0}" destId="{7ECE0C9F-8BEC-4682-BBD5-EB1357BD1CBA}" srcOrd="0" destOrd="0" presId="urn:microsoft.com/office/officeart/2005/8/layout/vList4"/>
    <dgm:cxn modelId="{4DCA57FA-FA10-4D99-AB94-3541024FF03C}" type="presOf" srcId="{4D0E80EC-A8AC-4BD5-8D3C-08B4B194EB21}" destId="{5271D6EE-8953-4216-BAC9-C7B9F54C2B99}" srcOrd="0" destOrd="0" presId="urn:microsoft.com/office/officeart/2005/8/layout/vList4"/>
    <dgm:cxn modelId="{40D7A075-E591-4B52-9E6B-172BAC967982}" type="presOf" srcId="{189D3533-869C-4B4B-A87F-2528410AA7A0}" destId="{0E55AD32-B432-4969-8389-742E3BE03CE2}" srcOrd="1" destOrd="0" presId="urn:microsoft.com/office/officeart/2005/8/layout/vList4"/>
    <dgm:cxn modelId="{91082439-C613-4948-A4DA-362F64979EAE}" type="presOf" srcId="{4D0E80EC-A8AC-4BD5-8D3C-08B4B194EB21}" destId="{D1616A22-09BF-478F-9228-E5C5E238ECB8}" srcOrd="1" destOrd="0" presId="urn:microsoft.com/office/officeart/2005/8/layout/vList4"/>
    <dgm:cxn modelId="{65547EE8-545F-44E8-BAB8-180972ACE67F}" srcId="{D7BC17E4-DB50-4990-965B-8E61763478DA}" destId="{189D3533-869C-4B4B-A87F-2528410AA7A0}" srcOrd="0" destOrd="0" parTransId="{D36C202F-5F0E-413C-B03F-5603718F86AD}" sibTransId="{FC7974F9-EFB3-46C0-B0FA-ABFED23D20C7}"/>
    <dgm:cxn modelId="{0DA142B1-3E88-41F0-B3DD-95F50E37C350}" type="presOf" srcId="{D7BC17E4-DB50-4990-965B-8E61763478DA}" destId="{36EE8C52-009B-4E76-B72D-9381CE49C750}" srcOrd="0" destOrd="0" presId="urn:microsoft.com/office/officeart/2005/8/layout/vList4"/>
    <dgm:cxn modelId="{B0D343A6-877D-46A1-B090-61FD897E5838}" type="presOf" srcId="{9F1E2CB3-E0E9-4E83-B93E-5F0D84B98182}" destId="{52198B3A-9407-4245-8D02-8FC29A091B72}" srcOrd="1" destOrd="0" presId="urn:microsoft.com/office/officeart/2005/8/layout/vList4"/>
    <dgm:cxn modelId="{CBAC181C-59A2-4BFF-870D-4C34578A3749}" type="presOf" srcId="{9F1E2CB3-E0E9-4E83-B93E-5F0D84B98182}" destId="{04DB0B70-904C-4787-A408-3BA1412DE23C}" srcOrd="0" destOrd="0" presId="urn:microsoft.com/office/officeart/2005/8/layout/vList4"/>
    <dgm:cxn modelId="{954A742F-6155-4D5D-85A3-CADB6045212F}" srcId="{D7BC17E4-DB50-4990-965B-8E61763478DA}" destId="{9F1E2CB3-E0E9-4E83-B93E-5F0D84B98182}" srcOrd="2" destOrd="0" parTransId="{850B4A72-BAD1-477B-9D24-A9FB299F6169}" sibTransId="{39F7A28D-1DF7-4683-A460-8DD34A52504A}"/>
    <dgm:cxn modelId="{0FEC901F-3559-4C49-AA21-C2C856047FBB}" type="presParOf" srcId="{36EE8C52-009B-4E76-B72D-9381CE49C750}" destId="{179FA123-D714-4DD1-B627-5C9C19DDC72E}" srcOrd="0" destOrd="0" presId="urn:microsoft.com/office/officeart/2005/8/layout/vList4"/>
    <dgm:cxn modelId="{B8F531D2-50E8-4A85-8D47-1BECC8AC5C50}" type="presParOf" srcId="{179FA123-D714-4DD1-B627-5C9C19DDC72E}" destId="{7ECE0C9F-8BEC-4682-BBD5-EB1357BD1CBA}" srcOrd="0" destOrd="0" presId="urn:microsoft.com/office/officeart/2005/8/layout/vList4"/>
    <dgm:cxn modelId="{32199E76-6A21-4098-861F-C9212C3ABD92}" type="presParOf" srcId="{179FA123-D714-4DD1-B627-5C9C19DDC72E}" destId="{23F7B58A-7615-4C12-B98B-1ED29DCC2939}" srcOrd="1" destOrd="0" presId="urn:microsoft.com/office/officeart/2005/8/layout/vList4"/>
    <dgm:cxn modelId="{B2A1B4DC-1367-42CB-AF55-7ADC27729D0C}" type="presParOf" srcId="{179FA123-D714-4DD1-B627-5C9C19DDC72E}" destId="{0E55AD32-B432-4969-8389-742E3BE03CE2}" srcOrd="2" destOrd="0" presId="urn:microsoft.com/office/officeart/2005/8/layout/vList4"/>
    <dgm:cxn modelId="{7AC0B3DA-E79A-4DCD-B44F-98AC95ED9C36}" type="presParOf" srcId="{36EE8C52-009B-4E76-B72D-9381CE49C750}" destId="{B2E30031-D865-4F1C-922D-114D31C030D0}" srcOrd="1" destOrd="0" presId="urn:microsoft.com/office/officeart/2005/8/layout/vList4"/>
    <dgm:cxn modelId="{B8BEE30F-5122-4A0D-B334-E1B53A2348C6}" type="presParOf" srcId="{36EE8C52-009B-4E76-B72D-9381CE49C750}" destId="{50044CC0-049D-44E0-AF9B-A9898F2FD765}" srcOrd="2" destOrd="0" presId="urn:microsoft.com/office/officeart/2005/8/layout/vList4"/>
    <dgm:cxn modelId="{EA313514-ECC4-407F-A911-A642B41CEA86}" type="presParOf" srcId="{50044CC0-049D-44E0-AF9B-A9898F2FD765}" destId="{5271D6EE-8953-4216-BAC9-C7B9F54C2B99}" srcOrd="0" destOrd="0" presId="urn:microsoft.com/office/officeart/2005/8/layout/vList4"/>
    <dgm:cxn modelId="{87437802-6B5E-49B5-87E7-DD18F14069E9}" type="presParOf" srcId="{50044CC0-049D-44E0-AF9B-A9898F2FD765}" destId="{1026D099-5CEF-4F97-877A-D3EB3FA09FDA}" srcOrd="1" destOrd="0" presId="urn:microsoft.com/office/officeart/2005/8/layout/vList4"/>
    <dgm:cxn modelId="{05E8822B-F0AD-4558-926C-AE175EA1428B}" type="presParOf" srcId="{50044CC0-049D-44E0-AF9B-A9898F2FD765}" destId="{D1616A22-09BF-478F-9228-E5C5E238ECB8}" srcOrd="2" destOrd="0" presId="urn:microsoft.com/office/officeart/2005/8/layout/vList4"/>
    <dgm:cxn modelId="{036508F6-E83C-4285-AB95-F8EF8CA87B8D}" type="presParOf" srcId="{36EE8C52-009B-4E76-B72D-9381CE49C750}" destId="{E1A97119-36A1-4C12-BCA3-06C88589F39C}" srcOrd="3" destOrd="0" presId="urn:microsoft.com/office/officeart/2005/8/layout/vList4"/>
    <dgm:cxn modelId="{552DE994-EE64-4D65-A492-CDC3F425798C}" type="presParOf" srcId="{36EE8C52-009B-4E76-B72D-9381CE49C750}" destId="{488D7DB0-B320-4D9F-B7E8-5C385025A468}" srcOrd="4" destOrd="0" presId="urn:microsoft.com/office/officeart/2005/8/layout/vList4"/>
    <dgm:cxn modelId="{4A5940CA-9E5D-4DB3-846F-88BEA15CBAF4}" type="presParOf" srcId="{488D7DB0-B320-4D9F-B7E8-5C385025A468}" destId="{04DB0B70-904C-4787-A408-3BA1412DE23C}" srcOrd="0" destOrd="0" presId="urn:microsoft.com/office/officeart/2005/8/layout/vList4"/>
    <dgm:cxn modelId="{ED8D94E8-C357-482E-89F2-0159B7F6F308}" type="presParOf" srcId="{488D7DB0-B320-4D9F-B7E8-5C385025A468}" destId="{E1985AA8-524E-4913-97A4-61F13D43E2E4}" srcOrd="1" destOrd="0" presId="urn:microsoft.com/office/officeart/2005/8/layout/vList4"/>
    <dgm:cxn modelId="{99FD4990-D9A0-42D4-B3B2-24DA11D3A9FA}" type="presParOf" srcId="{488D7DB0-B320-4D9F-B7E8-5C385025A468}" destId="{52198B3A-9407-4245-8D02-8FC29A091B7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ACAE87F-454A-4E0A-89B2-ABFAADDBD721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730A9E48-3AE0-497E-BC62-FC128624A413}">
      <dgm:prSet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O MARISCO (</a:t>
          </a:r>
          <a:r>
            <a:rPr lang="en-US" dirty="0" err="1" smtClean="0">
              <a:solidFill>
                <a:schemeClr val="tx1"/>
              </a:solidFill>
            </a:rPr>
            <a:t>oficinas</a:t>
          </a:r>
          <a:r>
            <a:rPr lang="en-US" dirty="0" smtClean="0">
              <a:solidFill>
                <a:schemeClr val="tx1"/>
              </a:solidFill>
            </a:rPr>
            <a:t>) </a:t>
          </a:r>
          <a:r>
            <a:rPr lang="en-US" dirty="0" err="1" smtClean="0">
              <a:solidFill>
                <a:schemeClr val="tx1"/>
              </a:solidFill>
            </a:rPr>
            <a:t>também</a:t>
          </a:r>
          <a:r>
            <a:rPr lang="en-US" dirty="0" smtClean="0">
              <a:solidFill>
                <a:schemeClr val="tx1"/>
              </a:solidFill>
            </a:rPr>
            <a:t>:</a:t>
          </a:r>
          <a:endParaRPr lang="de-DE" dirty="0">
            <a:solidFill>
              <a:schemeClr val="tx1"/>
            </a:solidFill>
          </a:endParaRPr>
        </a:p>
      </dgm:t>
    </dgm:pt>
    <dgm:pt modelId="{7CC4527E-F59C-4F61-96D4-A1699F6FD936}" type="parTrans" cxnId="{24C9C9C8-CEB7-48FC-A538-95400B0C25F8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59D7FAD4-5484-45C2-86B2-277857E2F7F3}" type="sibTrans" cxnId="{24C9C9C8-CEB7-48FC-A538-95400B0C25F8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B0EE0E9B-4D46-4D69-975C-71DE92563E58}">
      <dgm:prSet/>
      <dgm:spPr/>
      <dgm:t>
        <a:bodyPr/>
        <a:lstStyle/>
        <a:p>
          <a:pPr algn="just" rtl="0"/>
          <a:r>
            <a:rPr lang="en-US" dirty="0" err="1" smtClean="0">
              <a:solidFill>
                <a:schemeClr val="tx1"/>
              </a:solidFill>
            </a:rPr>
            <a:t>Oferecem</a:t>
          </a:r>
          <a:r>
            <a:rPr lang="en-US" dirty="0" smtClean="0">
              <a:solidFill>
                <a:schemeClr val="tx1"/>
              </a:solidFill>
            </a:rPr>
            <a:t> uma oportunidade para aprender e compartilhar o conhecimento.</a:t>
          </a:r>
          <a:endParaRPr lang="de-DE" dirty="0">
            <a:solidFill>
              <a:schemeClr val="tx1"/>
            </a:solidFill>
          </a:endParaRPr>
        </a:p>
      </dgm:t>
    </dgm:pt>
    <dgm:pt modelId="{291770A2-8B7A-4B2D-AD14-B265A8300A59}" type="parTrans" cxnId="{9F6B31BA-2FFB-4877-9990-644A5D07EF8F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2C40720F-6F02-4D03-AC97-0A4D794AE6B0}" type="sibTrans" cxnId="{9F6B31BA-2FFB-4877-9990-644A5D07EF8F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43D29A01-16CB-462F-8567-84C3BABEEAA4}">
      <dgm:prSet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Promove </a:t>
          </a:r>
          <a:r>
            <a:rPr lang="en-US" dirty="0" err="1" smtClean="0">
              <a:solidFill>
                <a:schemeClr val="tx1"/>
              </a:solidFill>
            </a:rPr>
            <a:t>uma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consci</a:t>
          </a:r>
          <a:r>
            <a:rPr lang="pt-BR" dirty="0" smtClean="0">
              <a:solidFill>
                <a:schemeClr val="tx1"/>
              </a:solidFill>
            </a:rPr>
            <a:t>ê</a:t>
          </a:r>
          <a:r>
            <a:rPr lang="en-US" dirty="0" err="1" smtClean="0">
              <a:solidFill>
                <a:schemeClr val="tx1"/>
              </a:solidFill>
            </a:rPr>
            <a:t>ncia</a:t>
          </a:r>
          <a:r>
            <a:rPr lang="en-US" dirty="0" smtClean="0">
              <a:solidFill>
                <a:schemeClr val="tx1"/>
              </a:solidFill>
            </a:rPr>
            <a:t> geral e pensamento crítico sobre os riscos e vulnerabilidades de ecossistemas e objetos de c</a:t>
          </a:r>
          <a:r>
            <a:rPr lang="pt-BR" dirty="0" err="1">
              <a:solidFill>
                <a:schemeClr val="tx1"/>
              </a:solidFill>
            </a:rPr>
            <a:t>onservação</a:t>
          </a:r>
          <a:r>
            <a:rPr lang="en-US" dirty="0" smtClean="0">
              <a:solidFill>
                <a:schemeClr val="tx1"/>
              </a:solidFill>
            </a:rPr>
            <a:t> para </a:t>
          </a:r>
          <a:r>
            <a:rPr lang="en-US" dirty="0" err="1" smtClean="0">
              <a:solidFill>
                <a:schemeClr val="tx1"/>
              </a:solidFill>
            </a:rPr>
            <a:t>mudanças</a:t>
          </a:r>
          <a:r>
            <a:rPr lang="en-US" dirty="0" smtClean="0">
              <a:solidFill>
                <a:schemeClr val="tx1"/>
              </a:solidFill>
            </a:rPr>
            <a:t> globais.</a:t>
          </a:r>
          <a:endParaRPr lang="de-DE" dirty="0">
            <a:solidFill>
              <a:schemeClr val="tx1"/>
            </a:solidFill>
          </a:endParaRPr>
        </a:p>
      </dgm:t>
    </dgm:pt>
    <dgm:pt modelId="{C3370F5A-62AC-4637-AE83-353253B1F6FE}" type="parTrans" cxnId="{0A098F3C-E9AD-4960-96C7-A9AE30AE89C9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DC3FC042-7C63-4F69-8BA9-C311B3DBBEA5}" type="sibTrans" cxnId="{0A098F3C-E9AD-4960-96C7-A9AE30AE89C9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4E7332D1-40DD-4AB8-9F8D-CAEAEF0DE7A3}">
      <dgm:prSet/>
      <dgm:spPr/>
      <dgm:t>
        <a:bodyPr/>
        <a:lstStyle/>
        <a:p>
          <a:pPr algn="just" rtl="0"/>
          <a:r>
            <a:rPr lang="pt-BR" dirty="0" smtClean="0">
              <a:solidFill>
                <a:schemeClr val="tx1"/>
              </a:solidFill>
            </a:rPr>
            <a:t>Agir</a:t>
          </a:r>
          <a:r>
            <a:rPr lang="en-US" dirty="0" smtClean="0">
              <a:solidFill>
                <a:schemeClr val="tx1"/>
              </a:solidFill>
            </a:rPr>
            <a:t> com eventos de treinamento para grupos de interesse e s</a:t>
          </a:r>
          <a:r>
            <a:rPr lang="pt-BR" dirty="0" err="1" smtClean="0">
              <a:solidFill>
                <a:schemeClr val="tx1"/>
              </a:solidFill>
            </a:rPr>
            <a:t>ão</a:t>
          </a:r>
          <a:r>
            <a:rPr lang="en-US" dirty="0" smtClean="0">
              <a:solidFill>
                <a:schemeClr val="tx1"/>
              </a:solidFill>
            </a:rPr>
            <a:t> desenvolvidos para gerar um conhecimento de interesse e </a:t>
          </a:r>
          <a:r>
            <a:rPr lang="en-US" dirty="0" err="1" smtClean="0">
              <a:solidFill>
                <a:schemeClr val="tx1"/>
              </a:solidFill>
            </a:rPr>
            <a:t>disposi</a:t>
          </a:r>
          <a:r>
            <a:rPr lang="pt-BR" dirty="0" err="1" smtClean="0">
              <a:solidFill>
                <a:schemeClr val="tx1"/>
              </a:solidFill>
            </a:rPr>
            <a:t>ção</a:t>
          </a:r>
          <a:r>
            <a:rPr lang="pt-BR" dirty="0" smtClean="0">
              <a:solidFill>
                <a:schemeClr val="tx1"/>
              </a:solidFill>
            </a:rPr>
            <a:t> </a:t>
          </a:r>
          <a:r>
            <a:rPr lang="en-US" dirty="0" smtClean="0">
              <a:solidFill>
                <a:schemeClr val="tx1"/>
              </a:solidFill>
            </a:rPr>
            <a:t>para entender problemas ambientais, e tentar resolvê-los.</a:t>
          </a:r>
          <a:endParaRPr lang="de-DE" dirty="0">
            <a:solidFill>
              <a:schemeClr val="tx1"/>
            </a:solidFill>
          </a:endParaRPr>
        </a:p>
      </dgm:t>
    </dgm:pt>
    <dgm:pt modelId="{C0B9A5D7-E192-4BF8-9F50-4FBC1AAE1C22}" type="parTrans" cxnId="{8FE99E1E-E66E-4027-A44A-E6741DDCAB94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F7E12F79-22C8-4BCA-B36A-8BDB91371803}" type="sibTrans" cxnId="{8FE99E1E-E66E-4027-A44A-E6741DDCAB94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105975AB-8D08-47B9-B71E-FB382332906D}" type="pres">
      <dgm:prSet presAssocID="{AACAE87F-454A-4E0A-89B2-ABFAADDBD7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04B1EC8-1754-4A32-8C75-9EBF66AB14D2}" type="pres">
      <dgm:prSet presAssocID="{730A9E48-3AE0-497E-BC62-FC128624A41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3D6B03D-2710-4149-9916-E27364C07D69}" type="pres">
      <dgm:prSet presAssocID="{59D7FAD4-5484-45C2-86B2-277857E2F7F3}" presName="spacer" presStyleCnt="0"/>
      <dgm:spPr/>
    </dgm:pt>
    <dgm:pt modelId="{8B57B1C5-82A1-468F-9FDC-90808146FBF9}" type="pres">
      <dgm:prSet presAssocID="{B0EE0E9B-4D46-4D69-975C-71DE92563E58}" presName="parentText" presStyleLbl="node1" presStyleIdx="1" presStyleCnt="4" custScaleX="92983" custLinFactNeighborX="350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93DED4-4AB2-46FF-A1AE-E28755B3E870}" type="pres">
      <dgm:prSet presAssocID="{2C40720F-6F02-4D03-AC97-0A4D794AE6B0}" presName="spacer" presStyleCnt="0"/>
      <dgm:spPr/>
    </dgm:pt>
    <dgm:pt modelId="{701DDDBC-798B-4B22-AF16-76956A11ECE0}" type="pres">
      <dgm:prSet presAssocID="{43D29A01-16CB-462F-8567-84C3BABEEAA4}" presName="parentText" presStyleLbl="node1" presStyleIdx="2" presStyleCnt="4" custScaleX="92983" custLinFactNeighborX="350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D545A8-BEC1-4B39-92EF-86224B0CE7B4}" type="pres">
      <dgm:prSet presAssocID="{DC3FC042-7C63-4F69-8BA9-C311B3DBBEA5}" presName="spacer" presStyleCnt="0"/>
      <dgm:spPr/>
    </dgm:pt>
    <dgm:pt modelId="{8A935B8D-ED95-4FE9-BB01-D942FFFC88EB}" type="pres">
      <dgm:prSet presAssocID="{4E7332D1-40DD-4AB8-9F8D-CAEAEF0DE7A3}" presName="parentText" presStyleLbl="node1" presStyleIdx="3" presStyleCnt="4" custScaleX="92983" custLinFactNeighborX="3509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1AFF8CC-5481-49B7-A12D-0172F15DB420}" type="presOf" srcId="{730A9E48-3AE0-497E-BC62-FC128624A413}" destId="{704B1EC8-1754-4A32-8C75-9EBF66AB14D2}" srcOrd="0" destOrd="0" presId="urn:microsoft.com/office/officeart/2005/8/layout/vList2"/>
    <dgm:cxn modelId="{0A098F3C-E9AD-4960-96C7-A9AE30AE89C9}" srcId="{AACAE87F-454A-4E0A-89B2-ABFAADDBD721}" destId="{43D29A01-16CB-462F-8567-84C3BABEEAA4}" srcOrd="2" destOrd="0" parTransId="{C3370F5A-62AC-4637-AE83-353253B1F6FE}" sibTransId="{DC3FC042-7C63-4F69-8BA9-C311B3DBBEA5}"/>
    <dgm:cxn modelId="{8FE99E1E-E66E-4027-A44A-E6741DDCAB94}" srcId="{AACAE87F-454A-4E0A-89B2-ABFAADDBD721}" destId="{4E7332D1-40DD-4AB8-9F8D-CAEAEF0DE7A3}" srcOrd="3" destOrd="0" parTransId="{C0B9A5D7-E192-4BF8-9F50-4FBC1AAE1C22}" sibTransId="{F7E12F79-22C8-4BCA-B36A-8BDB91371803}"/>
    <dgm:cxn modelId="{24C9C9C8-CEB7-48FC-A538-95400B0C25F8}" srcId="{AACAE87F-454A-4E0A-89B2-ABFAADDBD721}" destId="{730A9E48-3AE0-497E-BC62-FC128624A413}" srcOrd="0" destOrd="0" parTransId="{7CC4527E-F59C-4F61-96D4-A1699F6FD936}" sibTransId="{59D7FAD4-5484-45C2-86B2-277857E2F7F3}"/>
    <dgm:cxn modelId="{DDDD095A-E1AF-4E9A-B035-372E02A8B2AC}" type="presOf" srcId="{43D29A01-16CB-462F-8567-84C3BABEEAA4}" destId="{701DDDBC-798B-4B22-AF16-76956A11ECE0}" srcOrd="0" destOrd="0" presId="urn:microsoft.com/office/officeart/2005/8/layout/vList2"/>
    <dgm:cxn modelId="{447DF4AD-8882-4FE0-9740-C325FBB52567}" type="presOf" srcId="{AACAE87F-454A-4E0A-89B2-ABFAADDBD721}" destId="{105975AB-8D08-47B9-B71E-FB382332906D}" srcOrd="0" destOrd="0" presId="urn:microsoft.com/office/officeart/2005/8/layout/vList2"/>
    <dgm:cxn modelId="{1044E035-F405-4CBE-A80B-027B912C700B}" type="presOf" srcId="{4E7332D1-40DD-4AB8-9F8D-CAEAEF0DE7A3}" destId="{8A935B8D-ED95-4FE9-BB01-D942FFFC88EB}" srcOrd="0" destOrd="0" presId="urn:microsoft.com/office/officeart/2005/8/layout/vList2"/>
    <dgm:cxn modelId="{9F6B31BA-2FFB-4877-9990-644A5D07EF8F}" srcId="{AACAE87F-454A-4E0A-89B2-ABFAADDBD721}" destId="{B0EE0E9B-4D46-4D69-975C-71DE92563E58}" srcOrd="1" destOrd="0" parTransId="{291770A2-8B7A-4B2D-AD14-B265A8300A59}" sibTransId="{2C40720F-6F02-4D03-AC97-0A4D794AE6B0}"/>
    <dgm:cxn modelId="{7BA6E18A-36F1-4FE0-A131-6303746B3124}" type="presOf" srcId="{B0EE0E9B-4D46-4D69-975C-71DE92563E58}" destId="{8B57B1C5-82A1-468F-9FDC-90808146FBF9}" srcOrd="0" destOrd="0" presId="urn:microsoft.com/office/officeart/2005/8/layout/vList2"/>
    <dgm:cxn modelId="{D27979F8-E8B0-4594-8F47-F3DDAA28CA56}" type="presParOf" srcId="{105975AB-8D08-47B9-B71E-FB382332906D}" destId="{704B1EC8-1754-4A32-8C75-9EBF66AB14D2}" srcOrd="0" destOrd="0" presId="urn:microsoft.com/office/officeart/2005/8/layout/vList2"/>
    <dgm:cxn modelId="{E6B7D222-4951-4246-BAAB-7C9AB12E3941}" type="presParOf" srcId="{105975AB-8D08-47B9-B71E-FB382332906D}" destId="{53D6B03D-2710-4149-9916-E27364C07D69}" srcOrd="1" destOrd="0" presId="urn:microsoft.com/office/officeart/2005/8/layout/vList2"/>
    <dgm:cxn modelId="{82CC5E2B-DD16-4796-977D-7A9DC79FCCA8}" type="presParOf" srcId="{105975AB-8D08-47B9-B71E-FB382332906D}" destId="{8B57B1C5-82A1-468F-9FDC-90808146FBF9}" srcOrd="2" destOrd="0" presId="urn:microsoft.com/office/officeart/2005/8/layout/vList2"/>
    <dgm:cxn modelId="{1E1AC039-D4F2-44B4-AC8C-267D2C36A3F6}" type="presParOf" srcId="{105975AB-8D08-47B9-B71E-FB382332906D}" destId="{F393DED4-4AB2-46FF-A1AE-E28755B3E870}" srcOrd="3" destOrd="0" presId="urn:microsoft.com/office/officeart/2005/8/layout/vList2"/>
    <dgm:cxn modelId="{88D6CB70-8041-4685-87E8-71AC91A2AF61}" type="presParOf" srcId="{105975AB-8D08-47B9-B71E-FB382332906D}" destId="{701DDDBC-798B-4B22-AF16-76956A11ECE0}" srcOrd="4" destOrd="0" presId="urn:microsoft.com/office/officeart/2005/8/layout/vList2"/>
    <dgm:cxn modelId="{E2E9898E-B175-42BC-8DD5-B183D16CAF7B}" type="presParOf" srcId="{105975AB-8D08-47B9-B71E-FB382332906D}" destId="{7DD545A8-BEC1-4B39-92EF-86224B0CE7B4}" srcOrd="5" destOrd="0" presId="urn:microsoft.com/office/officeart/2005/8/layout/vList2"/>
    <dgm:cxn modelId="{E805695A-DF79-4578-9529-CE4D9AC02264}" type="presParOf" srcId="{105975AB-8D08-47B9-B71E-FB382332906D}" destId="{8A935B8D-ED95-4FE9-BB01-D942FFFC88E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291AC24-0CFE-410E-BEE6-1AA8E7107E58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6E3A7AFF-0106-43A3-95E1-C9F3C84891AD}">
      <dgm:prSet custT="1"/>
      <dgm:spPr/>
      <dgm:t>
        <a:bodyPr/>
        <a:lstStyle/>
        <a:p>
          <a:pPr rtl="0"/>
          <a:r>
            <a:rPr lang="pt-BR" sz="1600" dirty="0" smtClean="0">
              <a:solidFill>
                <a:schemeClr val="tx1"/>
              </a:solidFill>
            </a:rPr>
            <a:t>Um modelo conceitual perfeito (situação analítica) depois do primeiro exercício</a:t>
          </a:r>
          <a:endParaRPr lang="de-DE" sz="1600" dirty="0">
            <a:solidFill>
              <a:schemeClr val="tx1"/>
            </a:solidFill>
          </a:endParaRPr>
        </a:p>
      </dgm:t>
    </dgm:pt>
    <dgm:pt modelId="{4510AFE9-922F-481D-B19E-EBE4F7585137}" type="parTrans" cxnId="{2D28741B-85A8-4FA8-B24A-C5525A6F7B3E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FE91020F-AB38-4C08-9F72-EE06753FCDC9}" type="sibTrans" cxnId="{2D28741B-85A8-4FA8-B24A-C5525A6F7B3E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C8214AA4-7212-497B-9DA8-9DBC57886F2A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just" rtl="0"/>
          <a:r>
            <a:rPr lang="pt-BR" sz="1600" dirty="0" smtClean="0">
              <a:solidFill>
                <a:schemeClr val="tx1"/>
              </a:solidFill>
            </a:rPr>
            <a:t>Todos os elementos do modelo conceitual e avaliações representam hipóteses dos participantes que não necessariamente tem que estar corretos. Portanto, é recomendada uma revisão crítica dos resultados, se possível, incluindo especialistas dos tópicos de interesse.</a:t>
          </a:r>
          <a:endParaRPr lang="de-DE" sz="1600" dirty="0">
            <a:solidFill>
              <a:schemeClr val="tx1"/>
            </a:solidFill>
          </a:endParaRPr>
        </a:p>
      </dgm:t>
    </dgm:pt>
    <dgm:pt modelId="{C19C7B30-2CD4-413F-97F3-EB42F22FBB9F}" type="parTrans" cxnId="{67545780-08EE-445A-AF91-18DFE973508C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C52733B0-0D12-46FF-A479-7F944DE5F02A}" type="sibTrans" cxnId="{67545780-08EE-445A-AF91-18DFE973508C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6A71F525-0352-4C1E-911D-346603B7EF61}">
      <dgm:prSet custT="1"/>
      <dgm:spPr/>
      <dgm:t>
        <a:bodyPr/>
        <a:lstStyle/>
        <a:p>
          <a:pPr rtl="0"/>
          <a:r>
            <a:rPr lang="pt-BR" sz="1600" dirty="0" smtClean="0">
              <a:solidFill>
                <a:schemeClr val="tx1"/>
              </a:solidFill>
            </a:rPr>
            <a:t>... ou um portfolio estratégico perfeito</a:t>
          </a:r>
          <a:endParaRPr lang="de-DE" sz="1600" dirty="0">
            <a:solidFill>
              <a:schemeClr val="tx1"/>
            </a:solidFill>
          </a:endParaRPr>
        </a:p>
      </dgm:t>
    </dgm:pt>
    <dgm:pt modelId="{B0C2BA72-1F2B-4819-84C2-971E9E71346E}" type="parTrans" cxnId="{33A51C10-9D59-4321-AD69-06C527FC2193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2872989F-375F-4B8A-9307-502B2E181857}" type="sibTrans" cxnId="{33A51C10-9D59-4321-AD69-06C527FC2193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A0C93D1D-E852-4677-8082-A06D7FD9D9E5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just" rtl="0"/>
          <a:r>
            <a:rPr lang="pt-BR" sz="1600" dirty="0" smtClean="0">
              <a:solidFill>
                <a:schemeClr val="tx1"/>
              </a:solidFill>
            </a:rPr>
            <a:t>Da mesma maneira, as estratégias propostas nem sempre poderiam representar a melhor solução, mas o exercício convida os participantes a incluírem os conceitos do sistema complexo e gestão de riscos no planejamento. </a:t>
          </a:r>
          <a:endParaRPr lang="de-DE" sz="1600" dirty="0">
            <a:solidFill>
              <a:schemeClr val="tx1"/>
            </a:solidFill>
          </a:endParaRPr>
        </a:p>
      </dgm:t>
    </dgm:pt>
    <dgm:pt modelId="{AAAB6DEE-BE64-4F8A-B701-3681718E18D5}" type="parTrans" cxnId="{718D9C0C-13FF-4AC9-AA99-BEA538D5EFED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D1C738FE-E2AD-4E3E-8AD9-33E8CF002116}" type="sibTrans" cxnId="{718D9C0C-13FF-4AC9-AA99-BEA538D5EFED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7199E24D-AB95-4ECD-B2F7-6E2BC9C69AAF}">
      <dgm:prSet custT="1"/>
      <dgm:spPr/>
      <dgm:t>
        <a:bodyPr/>
        <a:lstStyle/>
        <a:p>
          <a:pPr rtl="0"/>
          <a:r>
            <a:rPr lang="pt-BR" sz="1600" dirty="0" smtClean="0">
              <a:solidFill>
                <a:schemeClr val="tx1"/>
              </a:solidFill>
            </a:rPr>
            <a:t>Uma solução geral dos problemas complexos para todos os sítios de conservação.</a:t>
          </a:r>
          <a:endParaRPr lang="de-DE" sz="1600" dirty="0">
            <a:solidFill>
              <a:schemeClr val="tx1"/>
            </a:solidFill>
          </a:endParaRPr>
        </a:p>
      </dgm:t>
    </dgm:pt>
    <dgm:pt modelId="{0FF42C05-55BE-447C-A489-4A68F247F7F6}" type="parTrans" cxnId="{1A284014-47B4-4E6B-BC48-0438E41BC4DD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C7B1EC5A-3CAF-40DC-8795-A3E855632C56}" type="sibTrans" cxnId="{1A284014-47B4-4E6B-BC48-0438E41BC4DD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F543855B-8BD3-4CDD-AAFB-A64BB336BEA7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just" rtl="0"/>
          <a:r>
            <a:rPr lang="pt-BR" sz="1600" dirty="0" smtClean="0">
              <a:solidFill>
                <a:schemeClr val="tx1"/>
              </a:solidFill>
            </a:rPr>
            <a:t>Cada sítio de conservação é único e poderia requerer soluções alinhadas com as necessidades especiais e características.</a:t>
          </a:r>
          <a:endParaRPr lang="de-DE" sz="1600" dirty="0">
            <a:solidFill>
              <a:schemeClr val="tx1"/>
            </a:solidFill>
          </a:endParaRPr>
        </a:p>
      </dgm:t>
    </dgm:pt>
    <dgm:pt modelId="{A826AD1E-F196-4115-A4C8-64A4C5C7387E}" type="parTrans" cxnId="{BD60B0C0-F3A9-47E5-8A1A-B24A8F55A22A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045860F6-3463-48A7-A5EF-982F48593BD7}" type="sibTrans" cxnId="{BD60B0C0-F3A9-47E5-8A1A-B24A8F55A22A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FAC53810-54C2-42FB-8ABB-CBB087FA6C22}">
      <dgm:prSet custT="1"/>
      <dgm:spPr/>
      <dgm:t>
        <a:bodyPr/>
        <a:lstStyle/>
        <a:p>
          <a:pPr rtl="0"/>
          <a:r>
            <a:rPr lang="pt-BR" sz="1600" dirty="0" smtClean="0">
              <a:solidFill>
                <a:schemeClr val="tx1"/>
              </a:solidFill>
            </a:rPr>
            <a:t>Um time de planejamento capaz de processar e implementar todos os resultados do exercício MARISCO.</a:t>
          </a:r>
          <a:endParaRPr lang="de-DE" sz="1600" dirty="0">
            <a:solidFill>
              <a:schemeClr val="tx1"/>
            </a:solidFill>
          </a:endParaRPr>
        </a:p>
      </dgm:t>
    </dgm:pt>
    <dgm:pt modelId="{67FD9C64-3BE9-4635-BFD3-DA8F9BE3468D}" type="parTrans" cxnId="{DC265096-9EAF-4AA6-8C38-4E1ABB4BC324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19644246-7D7B-4C26-BAD0-2E88FBEF6C46}" type="sibTrans" cxnId="{DC265096-9EAF-4AA6-8C38-4E1ABB4BC324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60DDAE88-5692-48B4-9A1B-8F14A0B92F79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just" rtl="0"/>
          <a:r>
            <a:rPr lang="pt-BR" sz="1600" dirty="0" smtClean="0">
              <a:solidFill>
                <a:schemeClr val="tx1"/>
              </a:solidFill>
            </a:rPr>
            <a:t>Isso será um processo longo que deveria ser acompanhado pelo treinador do MARISCO ao longo de um período de tempo mais longo.</a:t>
          </a:r>
          <a:endParaRPr lang="de-DE" sz="1600" dirty="0">
            <a:solidFill>
              <a:schemeClr val="tx1"/>
            </a:solidFill>
          </a:endParaRPr>
        </a:p>
      </dgm:t>
    </dgm:pt>
    <dgm:pt modelId="{B333DD87-13EF-4936-A2D6-55D87BF02097}" type="parTrans" cxnId="{7F9F4170-6321-488F-8607-7C324B8EF26F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DC6366E8-A380-4C26-B78A-D8B5C4DBB819}" type="sibTrans" cxnId="{7F9F4170-6321-488F-8607-7C324B8EF26F}">
      <dgm:prSet/>
      <dgm:spPr/>
      <dgm:t>
        <a:bodyPr/>
        <a:lstStyle/>
        <a:p>
          <a:endParaRPr lang="en-GB" sz="3600">
            <a:solidFill>
              <a:schemeClr val="tx1"/>
            </a:solidFill>
          </a:endParaRPr>
        </a:p>
      </dgm:t>
    </dgm:pt>
    <dgm:pt modelId="{2EFC14CC-367C-4091-998F-F47EB1E1A794}" type="pres">
      <dgm:prSet presAssocID="{2291AC24-0CFE-410E-BEE6-1AA8E7107E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069CD8E-7618-4057-A16D-7E9EFC46E489}" type="pres">
      <dgm:prSet presAssocID="{6E3A7AFF-0106-43A3-95E1-C9F3C84891AD}" presName="parentText" presStyleLbl="node1" presStyleIdx="0" presStyleCnt="8" custScaleY="38746" custLinFactY="-3489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D3BEFC2-9C87-4ED3-B50A-B551A36248C1}" type="pres">
      <dgm:prSet presAssocID="{FE91020F-AB38-4C08-9F72-EE06753FCDC9}" presName="spacer" presStyleCnt="0"/>
      <dgm:spPr/>
    </dgm:pt>
    <dgm:pt modelId="{47A9DC39-C6E5-4C47-9723-71FDBFE293B9}" type="pres">
      <dgm:prSet presAssocID="{C8214AA4-7212-497B-9DA8-9DBC57886F2A}" presName="parentText" presStyleLbl="node1" presStyleIdx="1" presStyleCnt="8" custScaleX="96406" custScaleY="121983" custLinFactY="-6130" custLinFactNeighborX="177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5C4A92-F035-44A8-AE4B-1401C08BD98A}" type="pres">
      <dgm:prSet presAssocID="{C52733B0-0D12-46FF-A479-7F944DE5F02A}" presName="spacer" presStyleCnt="0"/>
      <dgm:spPr/>
    </dgm:pt>
    <dgm:pt modelId="{DDAD1FAE-8C4D-4D15-A182-16BEFC5DFAA3}" type="pres">
      <dgm:prSet presAssocID="{6A71F525-0352-4C1E-911D-346603B7EF61}" presName="parentText" presStyleLbl="node1" presStyleIdx="2" presStyleCnt="8" custScaleY="38746" custLinFactNeighborY="-3266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E18CEC8-7179-497E-80CC-9F64B46C3D00}" type="pres">
      <dgm:prSet presAssocID="{2872989F-375F-4B8A-9307-502B2E181857}" presName="spacer" presStyleCnt="0"/>
      <dgm:spPr/>
    </dgm:pt>
    <dgm:pt modelId="{F67E156B-7233-4882-8801-7F7B1845E942}" type="pres">
      <dgm:prSet presAssocID="{A0C93D1D-E852-4677-8082-A06D7FD9D9E5}" presName="parentText" presStyleLbl="node1" presStyleIdx="3" presStyleCnt="8" custScaleX="96406" custScaleY="87233" custLinFactY="-1099" custLinFactNeighborX="179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4C1A34A-CDF0-42C4-B3E3-647DA44483F8}" type="pres">
      <dgm:prSet presAssocID="{D1C738FE-E2AD-4E3E-8AD9-33E8CF002116}" presName="spacer" presStyleCnt="0"/>
      <dgm:spPr/>
    </dgm:pt>
    <dgm:pt modelId="{604B2DF5-F770-4FFA-9177-C936BD931409}" type="pres">
      <dgm:prSet presAssocID="{7199E24D-AB95-4ECD-B2F7-6E2BC9C69AAF}" presName="parentText" presStyleLbl="node1" presStyleIdx="4" presStyleCnt="8" custScaleY="38746" custLinFactNeighborY="-7155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9B7AC6C-C7D5-4DD1-A34D-33670ED95727}" type="pres">
      <dgm:prSet presAssocID="{C7B1EC5A-3CAF-40DC-8795-A3E855632C56}" presName="spacer" presStyleCnt="0"/>
      <dgm:spPr/>
    </dgm:pt>
    <dgm:pt modelId="{D87BFA6F-A099-4288-B288-04DB2B45E9D3}" type="pres">
      <dgm:prSet presAssocID="{F543855B-8BD3-4CDD-AAFB-A64BB336BEA7}" presName="parentText" presStyleLbl="node1" presStyleIdx="5" presStyleCnt="8" custScaleX="96406" custScaleY="71842" custLinFactY="-1077" custLinFactNeighborX="177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9B9309-BBD2-46EF-B288-5C6F64107E26}" type="pres">
      <dgm:prSet presAssocID="{045860F6-3463-48A7-A5EF-982F48593BD7}" presName="spacer" presStyleCnt="0"/>
      <dgm:spPr/>
    </dgm:pt>
    <dgm:pt modelId="{FA03B377-0339-4B1B-AAB7-168406D0E0FB}" type="pres">
      <dgm:prSet presAssocID="{FAC53810-54C2-42FB-8ABB-CBB087FA6C22}" presName="parentText" presStyleLbl="node1" presStyleIdx="6" presStyleCnt="8" custScaleY="55701" custLinFactNeighborY="-3281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45AF4AB-AE97-4863-AFD6-15FB66D62418}" type="pres">
      <dgm:prSet presAssocID="{19644246-7D7B-4C26-BAD0-2E88FBEF6C46}" presName="spacer" presStyleCnt="0"/>
      <dgm:spPr/>
    </dgm:pt>
    <dgm:pt modelId="{549E39C8-C87E-4F4B-9122-8EFD332EC6A3}" type="pres">
      <dgm:prSet presAssocID="{60DDAE88-5692-48B4-9A1B-8F14A0B92F79}" presName="parentText" presStyleLbl="node1" presStyleIdx="7" presStyleCnt="8" custScaleX="96406" custScaleY="71230" custLinFactNeighborX="1797" custLinFactNeighborY="-1228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A284014-47B4-4E6B-BC48-0438E41BC4DD}" srcId="{2291AC24-0CFE-410E-BEE6-1AA8E7107E58}" destId="{7199E24D-AB95-4ECD-B2F7-6E2BC9C69AAF}" srcOrd="4" destOrd="0" parTransId="{0FF42C05-55BE-447C-A489-4A68F247F7F6}" sibTransId="{C7B1EC5A-3CAF-40DC-8795-A3E855632C56}"/>
    <dgm:cxn modelId="{928E827C-13C4-4D93-A452-BCDF265CB87E}" type="presOf" srcId="{FAC53810-54C2-42FB-8ABB-CBB087FA6C22}" destId="{FA03B377-0339-4B1B-AAB7-168406D0E0FB}" srcOrd="0" destOrd="0" presId="urn:microsoft.com/office/officeart/2005/8/layout/vList2"/>
    <dgm:cxn modelId="{CFFA5527-3162-49E0-A011-B5762B323F95}" type="presOf" srcId="{6A71F525-0352-4C1E-911D-346603B7EF61}" destId="{DDAD1FAE-8C4D-4D15-A182-16BEFC5DFAA3}" srcOrd="0" destOrd="0" presId="urn:microsoft.com/office/officeart/2005/8/layout/vList2"/>
    <dgm:cxn modelId="{4628E5FF-2700-4F1B-8B65-022E7C4CF401}" type="presOf" srcId="{7199E24D-AB95-4ECD-B2F7-6E2BC9C69AAF}" destId="{604B2DF5-F770-4FFA-9177-C936BD931409}" srcOrd="0" destOrd="0" presId="urn:microsoft.com/office/officeart/2005/8/layout/vList2"/>
    <dgm:cxn modelId="{7F9F4170-6321-488F-8607-7C324B8EF26F}" srcId="{2291AC24-0CFE-410E-BEE6-1AA8E7107E58}" destId="{60DDAE88-5692-48B4-9A1B-8F14A0B92F79}" srcOrd="7" destOrd="0" parTransId="{B333DD87-13EF-4936-A2D6-55D87BF02097}" sibTransId="{DC6366E8-A380-4C26-B78A-D8B5C4DBB819}"/>
    <dgm:cxn modelId="{33A51C10-9D59-4321-AD69-06C527FC2193}" srcId="{2291AC24-0CFE-410E-BEE6-1AA8E7107E58}" destId="{6A71F525-0352-4C1E-911D-346603B7EF61}" srcOrd="2" destOrd="0" parTransId="{B0C2BA72-1F2B-4819-84C2-971E9E71346E}" sibTransId="{2872989F-375F-4B8A-9307-502B2E181857}"/>
    <dgm:cxn modelId="{DC265096-9EAF-4AA6-8C38-4E1ABB4BC324}" srcId="{2291AC24-0CFE-410E-BEE6-1AA8E7107E58}" destId="{FAC53810-54C2-42FB-8ABB-CBB087FA6C22}" srcOrd="6" destOrd="0" parTransId="{67FD9C64-3BE9-4635-BFD3-DA8F9BE3468D}" sibTransId="{19644246-7D7B-4C26-BAD0-2E88FBEF6C46}"/>
    <dgm:cxn modelId="{67545780-08EE-445A-AF91-18DFE973508C}" srcId="{2291AC24-0CFE-410E-BEE6-1AA8E7107E58}" destId="{C8214AA4-7212-497B-9DA8-9DBC57886F2A}" srcOrd="1" destOrd="0" parTransId="{C19C7B30-2CD4-413F-97F3-EB42F22FBB9F}" sibTransId="{C52733B0-0D12-46FF-A479-7F944DE5F02A}"/>
    <dgm:cxn modelId="{078C921E-1AFB-49D8-8088-BCBA2AC2D84B}" type="presOf" srcId="{A0C93D1D-E852-4677-8082-A06D7FD9D9E5}" destId="{F67E156B-7233-4882-8801-7F7B1845E942}" srcOrd="0" destOrd="0" presId="urn:microsoft.com/office/officeart/2005/8/layout/vList2"/>
    <dgm:cxn modelId="{185367E0-21CC-4FE3-9D71-C15036072F1F}" type="presOf" srcId="{2291AC24-0CFE-410E-BEE6-1AA8E7107E58}" destId="{2EFC14CC-367C-4091-998F-F47EB1E1A794}" srcOrd="0" destOrd="0" presId="urn:microsoft.com/office/officeart/2005/8/layout/vList2"/>
    <dgm:cxn modelId="{31C7E300-8828-4F11-BD74-C12C69E9AC29}" type="presOf" srcId="{C8214AA4-7212-497B-9DA8-9DBC57886F2A}" destId="{47A9DC39-C6E5-4C47-9723-71FDBFE293B9}" srcOrd="0" destOrd="0" presId="urn:microsoft.com/office/officeart/2005/8/layout/vList2"/>
    <dgm:cxn modelId="{83C385DE-0647-4C68-97C0-4C02152D3600}" type="presOf" srcId="{F543855B-8BD3-4CDD-AAFB-A64BB336BEA7}" destId="{D87BFA6F-A099-4288-B288-04DB2B45E9D3}" srcOrd="0" destOrd="0" presId="urn:microsoft.com/office/officeart/2005/8/layout/vList2"/>
    <dgm:cxn modelId="{BD60B0C0-F3A9-47E5-8A1A-B24A8F55A22A}" srcId="{2291AC24-0CFE-410E-BEE6-1AA8E7107E58}" destId="{F543855B-8BD3-4CDD-AAFB-A64BB336BEA7}" srcOrd="5" destOrd="0" parTransId="{A826AD1E-F196-4115-A4C8-64A4C5C7387E}" sibTransId="{045860F6-3463-48A7-A5EF-982F48593BD7}"/>
    <dgm:cxn modelId="{137EA0CD-B7C4-44F3-A138-339B0353D8E1}" type="presOf" srcId="{6E3A7AFF-0106-43A3-95E1-C9F3C84891AD}" destId="{C069CD8E-7618-4057-A16D-7E9EFC46E489}" srcOrd="0" destOrd="0" presId="urn:microsoft.com/office/officeart/2005/8/layout/vList2"/>
    <dgm:cxn modelId="{718D9C0C-13FF-4AC9-AA99-BEA538D5EFED}" srcId="{2291AC24-0CFE-410E-BEE6-1AA8E7107E58}" destId="{A0C93D1D-E852-4677-8082-A06D7FD9D9E5}" srcOrd="3" destOrd="0" parTransId="{AAAB6DEE-BE64-4F8A-B701-3681718E18D5}" sibTransId="{D1C738FE-E2AD-4E3E-8AD9-33E8CF002116}"/>
    <dgm:cxn modelId="{DB874A1A-12CC-4550-8C6E-F6A54154B553}" type="presOf" srcId="{60DDAE88-5692-48B4-9A1B-8F14A0B92F79}" destId="{549E39C8-C87E-4F4B-9122-8EFD332EC6A3}" srcOrd="0" destOrd="0" presId="urn:microsoft.com/office/officeart/2005/8/layout/vList2"/>
    <dgm:cxn modelId="{2D28741B-85A8-4FA8-B24A-C5525A6F7B3E}" srcId="{2291AC24-0CFE-410E-BEE6-1AA8E7107E58}" destId="{6E3A7AFF-0106-43A3-95E1-C9F3C84891AD}" srcOrd="0" destOrd="0" parTransId="{4510AFE9-922F-481D-B19E-EBE4F7585137}" sibTransId="{FE91020F-AB38-4C08-9F72-EE06753FCDC9}"/>
    <dgm:cxn modelId="{1CE62D49-DB6E-4DAA-BE89-27DB5C3B4A3E}" type="presParOf" srcId="{2EFC14CC-367C-4091-998F-F47EB1E1A794}" destId="{C069CD8E-7618-4057-A16D-7E9EFC46E489}" srcOrd="0" destOrd="0" presId="urn:microsoft.com/office/officeart/2005/8/layout/vList2"/>
    <dgm:cxn modelId="{BB117274-506D-444D-8E03-DDE3F54B2F4B}" type="presParOf" srcId="{2EFC14CC-367C-4091-998F-F47EB1E1A794}" destId="{9D3BEFC2-9C87-4ED3-B50A-B551A36248C1}" srcOrd="1" destOrd="0" presId="urn:microsoft.com/office/officeart/2005/8/layout/vList2"/>
    <dgm:cxn modelId="{F23F11A8-51E5-475E-8BA8-BA0C8505B9D9}" type="presParOf" srcId="{2EFC14CC-367C-4091-998F-F47EB1E1A794}" destId="{47A9DC39-C6E5-4C47-9723-71FDBFE293B9}" srcOrd="2" destOrd="0" presId="urn:microsoft.com/office/officeart/2005/8/layout/vList2"/>
    <dgm:cxn modelId="{58B4FCE6-2FAC-448D-8F6D-DFD1279A5FA1}" type="presParOf" srcId="{2EFC14CC-367C-4091-998F-F47EB1E1A794}" destId="{E75C4A92-F035-44A8-AE4B-1401C08BD98A}" srcOrd="3" destOrd="0" presId="urn:microsoft.com/office/officeart/2005/8/layout/vList2"/>
    <dgm:cxn modelId="{2A641844-3992-43CC-B1C6-95513EB144DA}" type="presParOf" srcId="{2EFC14CC-367C-4091-998F-F47EB1E1A794}" destId="{DDAD1FAE-8C4D-4D15-A182-16BEFC5DFAA3}" srcOrd="4" destOrd="0" presId="urn:microsoft.com/office/officeart/2005/8/layout/vList2"/>
    <dgm:cxn modelId="{A37223EA-3CBC-447C-AEFA-018CE178AB0C}" type="presParOf" srcId="{2EFC14CC-367C-4091-998F-F47EB1E1A794}" destId="{4E18CEC8-7179-497E-80CC-9F64B46C3D00}" srcOrd="5" destOrd="0" presId="urn:microsoft.com/office/officeart/2005/8/layout/vList2"/>
    <dgm:cxn modelId="{CD9F8D56-782A-46D1-9592-39290CA22330}" type="presParOf" srcId="{2EFC14CC-367C-4091-998F-F47EB1E1A794}" destId="{F67E156B-7233-4882-8801-7F7B1845E942}" srcOrd="6" destOrd="0" presId="urn:microsoft.com/office/officeart/2005/8/layout/vList2"/>
    <dgm:cxn modelId="{D55BC705-CF84-4389-BF32-C177D72D2BAF}" type="presParOf" srcId="{2EFC14CC-367C-4091-998F-F47EB1E1A794}" destId="{D4C1A34A-CDF0-42C4-B3E3-647DA44483F8}" srcOrd="7" destOrd="0" presId="urn:microsoft.com/office/officeart/2005/8/layout/vList2"/>
    <dgm:cxn modelId="{AFA76B51-754D-4012-A969-6FE5931D3DDA}" type="presParOf" srcId="{2EFC14CC-367C-4091-998F-F47EB1E1A794}" destId="{604B2DF5-F770-4FFA-9177-C936BD931409}" srcOrd="8" destOrd="0" presId="urn:microsoft.com/office/officeart/2005/8/layout/vList2"/>
    <dgm:cxn modelId="{FE7AF755-933B-4D10-9A64-66910D465812}" type="presParOf" srcId="{2EFC14CC-367C-4091-998F-F47EB1E1A794}" destId="{49B7AC6C-C7D5-4DD1-A34D-33670ED95727}" srcOrd="9" destOrd="0" presId="urn:microsoft.com/office/officeart/2005/8/layout/vList2"/>
    <dgm:cxn modelId="{CD1E0253-DC32-4396-A836-97B9BD1F4CE1}" type="presParOf" srcId="{2EFC14CC-367C-4091-998F-F47EB1E1A794}" destId="{D87BFA6F-A099-4288-B288-04DB2B45E9D3}" srcOrd="10" destOrd="0" presId="urn:microsoft.com/office/officeart/2005/8/layout/vList2"/>
    <dgm:cxn modelId="{0C9B9CD1-056B-48A8-9898-75D635C357F3}" type="presParOf" srcId="{2EFC14CC-367C-4091-998F-F47EB1E1A794}" destId="{CC9B9309-BBD2-46EF-B288-5C6F64107E26}" srcOrd="11" destOrd="0" presId="urn:microsoft.com/office/officeart/2005/8/layout/vList2"/>
    <dgm:cxn modelId="{46ADC69B-AF61-4CB7-9B45-E0CF0A8CD9C9}" type="presParOf" srcId="{2EFC14CC-367C-4091-998F-F47EB1E1A794}" destId="{FA03B377-0339-4B1B-AAB7-168406D0E0FB}" srcOrd="12" destOrd="0" presId="urn:microsoft.com/office/officeart/2005/8/layout/vList2"/>
    <dgm:cxn modelId="{B12B98A2-1F38-4E59-ACF2-D3173E63D206}" type="presParOf" srcId="{2EFC14CC-367C-4091-998F-F47EB1E1A794}" destId="{145AF4AB-AE97-4863-AFD6-15FB66D62418}" srcOrd="13" destOrd="0" presId="urn:microsoft.com/office/officeart/2005/8/layout/vList2"/>
    <dgm:cxn modelId="{38BCCD96-BEFD-4BA8-BAB4-3F0982607C84}" type="presParOf" srcId="{2EFC14CC-367C-4091-998F-F47EB1E1A794}" destId="{549E39C8-C87E-4F4B-9122-8EFD332EC6A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C26A742-C5BE-4133-BD59-E04A6BADD15F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A6708694-B240-481A-9D13-B5D62C4290B0}">
      <dgm:prSet/>
      <dgm:spPr/>
      <dgm:t>
        <a:bodyPr/>
        <a:lstStyle/>
        <a:p>
          <a:pPr rtl="0"/>
          <a:r>
            <a:rPr lang="pt-BR" dirty="0" smtClean="0">
              <a:solidFill>
                <a:schemeClr val="tx1"/>
              </a:solidFill>
            </a:rPr>
            <a:t>Essas apresentações irão apoiar você a entender todo o procedimento do MARISCO, como descritos no manual MARISCO.</a:t>
          </a:r>
          <a:endParaRPr lang="de-DE" dirty="0">
            <a:solidFill>
              <a:schemeClr val="tx1"/>
            </a:solidFill>
          </a:endParaRPr>
        </a:p>
      </dgm:t>
    </dgm:pt>
    <dgm:pt modelId="{B7DD800D-362A-4DC6-86A9-18E976333D28}" type="parTrans" cxnId="{CA1009CD-C831-4D21-A8BC-07D862EBDA7D}">
      <dgm:prSet/>
      <dgm:spPr/>
      <dgm:t>
        <a:bodyPr/>
        <a:lstStyle/>
        <a:p>
          <a:endParaRPr lang="en-GB"/>
        </a:p>
      </dgm:t>
    </dgm:pt>
    <dgm:pt modelId="{373F9E70-AD34-46AA-A01D-FBB1A5BC2A4E}" type="sibTrans" cxnId="{CA1009CD-C831-4D21-A8BC-07D862EBDA7D}">
      <dgm:prSet/>
      <dgm:spPr/>
      <dgm:t>
        <a:bodyPr/>
        <a:lstStyle/>
        <a:p>
          <a:endParaRPr lang="en-GB"/>
        </a:p>
      </dgm:t>
    </dgm:pt>
    <dgm:pt modelId="{59DB054F-9DB7-4357-8622-C2AF70CCCB92}">
      <dgm:prSet/>
      <dgm:spPr/>
      <dgm:t>
        <a:bodyPr/>
        <a:lstStyle/>
        <a:p>
          <a:pPr rtl="0"/>
          <a:r>
            <a:rPr lang="pt-BR" dirty="0" smtClean="0">
              <a:solidFill>
                <a:schemeClr val="tx1"/>
              </a:solidFill>
            </a:rPr>
            <a:t>Acessível em </a:t>
          </a:r>
          <a:r>
            <a:rPr lang="en-GB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MARISCO-homepage</a:t>
          </a:r>
          <a:r>
            <a:rPr lang="en-GB" dirty="0" smtClean="0">
              <a:solidFill>
                <a:schemeClr val="tx1"/>
              </a:solidFill>
            </a:rPr>
            <a:t> </a:t>
          </a:r>
          <a:r>
            <a:rPr lang="pt-BR" dirty="0" smtClean="0">
              <a:solidFill>
                <a:schemeClr val="tx1"/>
              </a:solidFill>
            </a:rPr>
            <a:t>na versão em Inglês e Espanhol</a:t>
          </a:r>
          <a:endParaRPr lang="de-DE" dirty="0">
            <a:solidFill>
              <a:schemeClr val="tx1"/>
            </a:solidFill>
          </a:endParaRPr>
        </a:p>
      </dgm:t>
    </dgm:pt>
    <dgm:pt modelId="{28F20380-8B00-4747-ACCE-B5DE79A71642}" type="parTrans" cxnId="{25211715-3D0C-4733-950F-74EBE468E4D1}">
      <dgm:prSet/>
      <dgm:spPr/>
      <dgm:t>
        <a:bodyPr/>
        <a:lstStyle/>
        <a:p>
          <a:endParaRPr lang="en-GB"/>
        </a:p>
      </dgm:t>
    </dgm:pt>
    <dgm:pt modelId="{D94F8034-2D97-4764-9878-55C3BD546134}" type="sibTrans" cxnId="{25211715-3D0C-4733-950F-74EBE468E4D1}">
      <dgm:prSet/>
      <dgm:spPr/>
      <dgm:t>
        <a:bodyPr/>
        <a:lstStyle/>
        <a:p>
          <a:endParaRPr lang="en-GB"/>
        </a:p>
      </dgm:t>
    </dgm:pt>
    <dgm:pt modelId="{D55CFDAF-7E63-4492-93AE-4474157EB210}" type="pres">
      <dgm:prSet presAssocID="{CC26A742-C5BE-4133-BD59-E04A6BADD1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043F642-D271-4963-8C96-6E461834DA36}" type="pres">
      <dgm:prSet presAssocID="{A6708694-B240-481A-9D13-B5D62C4290B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4D4B98F-6165-4C54-8613-7E4C359D590B}" type="pres">
      <dgm:prSet presAssocID="{373F9E70-AD34-46AA-A01D-FBB1A5BC2A4E}" presName="spacer" presStyleCnt="0"/>
      <dgm:spPr/>
    </dgm:pt>
    <dgm:pt modelId="{C3439FDC-C424-47A2-ACD2-0F6DEBA525CA}" type="pres">
      <dgm:prSet presAssocID="{59DB054F-9DB7-4357-8622-C2AF70CCCB92}" presName="parentText" presStyleLbl="node1" presStyleIdx="1" presStyleCnt="2" custScaleY="6880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B25CEF4-A370-448C-B6BA-08AD7CC4309A}" type="presOf" srcId="{CC26A742-C5BE-4133-BD59-E04A6BADD15F}" destId="{D55CFDAF-7E63-4492-93AE-4474157EB210}" srcOrd="0" destOrd="0" presId="urn:microsoft.com/office/officeart/2005/8/layout/vList2"/>
    <dgm:cxn modelId="{4220863C-420D-459C-9392-098DB11CAD09}" type="presOf" srcId="{59DB054F-9DB7-4357-8622-C2AF70CCCB92}" destId="{C3439FDC-C424-47A2-ACD2-0F6DEBA525CA}" srcOrd="0" destOrd="0" presId="urn:microsoft.com/office/officeart/2005/8/layout/vList2"/>
    <dgm:cxn modelId="{22529D7C-A7B7-4CED-8C48-3F314B3F0DFC}" type="presOf" srcId="{A6708694-B240-481A-9D13-B5D62C4290B0}" destId="{C043F642-D271-4963-8C96-6E461834DA36}" srcOrd="0" destOrd="0" presId="urn:microsoft.com/office/officeart/2005/8/layout/vList2"/>
    <dgm:cxn modelId="{CA1009CD-C831-4D21-A8BC-07D862EBDA7D}" srcId="{CC26A742-C5BE-4133-BD59-E04A6BADD15F}" destId="{A6708694-B240-481A-9D13-B5D62C4290B0}" srcOrd="0" destOrd="0" parTransId="{B7DD800D-362A-4DC6-86A9-18E976333D28}" sibTransId="{373F9E70-AD34-46AA-A01D-FBB1A5BC2A4E}"/>
    <dgm:cxn modelId="{25211715-3D0C-4733-950F-74EBE468E4D1}" srcId="{CC26A742-C5BE-4133-BD59-E04A6BADD15F}" destId="{59DB054F-9DB7-4357-8622-C2AF70CCCB92}" srcOrd="1" destOrd="0" parTransId="{28F20380-8B00-4747-ACCE-B5DE79A71642}" sibTransId="{D94F8034-2D97-4764-9878-55C3BD546134}"/>
    <dgm:cxn modelId="{9E48A956-0DC8-4FC9-A8C3-6977943DACF3}" type="presParOf" srcId="{D55CFDAF-7E63-4492-93AE-4474157EB210}" destId="{C043F642-D271-4963-8C96-6E461834DA36}" srcOrd="0" destOrd="0" presId="urn:microsoft.com/office/officeart/2005/8/layout/vList2"/>
    <dgm:cxn modelId="{94B0BBEB-732B-4F03-837B-98B989CAC5E1}" type="presParOf" srcId="{D55CFDAF-7E63-4492-93AE-4474157EB210}" destId="{64D4B98F-6165-4C54-8613-7E4C359D590B}" srcOrd="1" destOrd="0" presId="urn:microsoft.com/office/officeart/2005/8/layout/vList2"/>
    <dgm:cxn modelId="{679EEB6D-D8BD-4E94-85F1-1D44E75011B4}" type="presParOf" srcId="{D55CFDAF-7E63-4492-93AE-4474157EB210}" destId="{C3439FDC-C424-47A2-ACD2-0F6DEBA525C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7BCA583-AF72-41D1-8BFC-5D394093F48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86F9D4DC-30AA-471A-95C3-75C3AD8D5837}">
      <dgm:prSet custT="1"/>
      <dgm:spPr/>
      <dgm:t>
        <a:bodyPr/>
        <a:lstStyle/>
        <a:p>
          <a:pPr algn="just" rtl="0"/>
          <a:r>
            <a:rPr lang="pt-BR" sz="1700" dirty="0" smtClean="0">
              <a:solidFill>
                <a:schemeClr val="tx1"/>
              </a:solidFill>
            </a:rPr>
            <a:t>Cada passo do Ciclo MARISCO foi feito em uma apresentação própria, então um total de 30 apresentações dessa parte técnica (passos 0-29) em adição à introdução. </a:t>
          </a:r>
          <a:endParaRPr lang="de-DE" sz="1700" dirty="0">
            <a:solidFill>
              <a:schemeClr val="tx1"/>
            </a:solidFill>
          </a:endParaRPr>
        </a:p>
      </dgm:t>
    </dgm:pt>
    <dgm:pt modelId="{5FE2F3EE-D43C-4C96-996E-513D6D9B3A3B}" type="parTrans" cxnId="{76AB22B0-603E-4E66-B853-81514B9521E8}">
      <dgm:prSet/>
      <dgm:spPr/>
      <dgm:t>
        <a:bodyPr/>
        <a:lstStyle/>
        <a:p>
          <a:endParaRPr lang="en-GB" sz="1700">
            <a:solidFill>
              <a:schemeClr val="tx1"/>
            </a:solidFill>
          </a:endParaRPr>
        </a:p>
      </dgm:t>
    </dgm:pt>
    <dgm:pt modelId="{1A0395C8-5157-4DAD-B3D7-820655D7A3FE}" type="sibTrans" cxnId="{76AB22B0-603E-4E66-B853-81514B9521E8}">
      <dgm:prSet/>
      <dgm:spPr/>
      <dgm:t>
        <a:bodyPr/>
        <a:lstStyle/>
        <a:p>
          <a:endParaRPr lang="en-GB" sz="1700">
            <a:solidFill>
              <a:schemeClr val="tx1"/>
            </a:solidFill>
          </a:endParaRPr>
        </a:p>
      </dgm:t>
    </dgm:pt>
    <dgm:pt modelId="{2DA3A8A0-4C47-4DA0-B528-4ADB9FC11830}">
      <dgm:prSet custT="1"/>
      <dgm:spPr/>
      <dgm:t>
        <a:bodyPr/>
        <a:lstStyle/>
        <a:p>
          <a:pPr algn="just" rtl="0"/>
          <a:r>
            <a:rPr lang="pt-BR" sz="1700" dirty="0" smtClean="0">
              <a:solidFill>
                <a:schemeClr val="tx1"/>
              </a:solidFill>
            </a:rPr>
            <a:t>Em ordem de conduzir uma oficina bem preparada do MARISCO, as explicações, dicas e sugestões serão dadas.  </a:t>
          </a:r>
          <a:endParaRPr lang="de-DE" sz="1700" dirty="0">
            <a:solidFill>
              <a:schemeClr val="tx1"/>
            </a:solidFill>
          </a:endParaRPr>
        </a:p>
      </dgm:t>
    </dgm:pt>
    <dgm:pt modelId="{BCA2081E-002E-45AC-8A84-6A783AA4E5CB}" type="parTrans" cxnId="{93ECE4F7-E406-452E-A03E-64330655E8D1}">
      <dgm:prSet/>
      <dgm:spPr/>
      <dgm:t>
        <a:bodyPr/>
        <a:lstStyle/>
        <a:p>
          <a:endParaRPr lang="en-GB" sz="1700">
            <a:solidFill>
              <a:schemeClr val="tx1"/>
            </a:solidFill>
          </a:endParaRPr>
        </a:p>
      </dgm:t>
    </dgm:pt>
    <dgm:pt modelId="{2816FD26-E3AC-4B37-9DBD-4D6E6AC28A8A}" type="sibTrans" cxnId="{93ECE4F7-E406-452E-A03E-64330655E8D1}">
      <dgm:prSet/>
      <dgm:spPr/>
      <dgm:t>
        <a:bodyPr/>
        <a:lstStyle/>
        <a:p>
          <a:endParaRPr lang="en-GB" sz="1700">
            <a:solidFill>
              <a:schemeClr val="tx1"/>
            </a:solidFill>
          </a:endParaRPr>
        </a:p>
      </dgm:t>
    </dgm:pt>
    <dgm:pt modelId="{0FA53D95-855A-41F9-9B3A-1EA8FB3A9AD2}" type="pres">
      <dgm:prSet presAssocID="{87BCA583-AF72-41D1-8BFC-5D394093F4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2C4DE58-9752-47A7-B56B-7B1EB16FCB36}" type="pres">
      <dgm:prSet presAssocID="{86F9D4DC-30AA-471A-95C3-75C3AD8D5837}" presName="parentText" presStyleLbl="node1" presStyleIdx="0" presStyleCnt="2" custLinFactY="-585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B940FB-0795-4C41-B89D-15D081C99ED1}" type="pres">
      <dgm:prSet presAssocID="{1A0395C8-5157-4DAD-B3D7-820655D7A3FE}" presName="spacer" presStyleCnt="0"/>
      <dgm:spPr/>
    </dgm:pt>
    <dgm:pt modelId="{52C0E745-B7C9-47A8-894C-6089389198E5}" type="pres">
      <dgm:prSet presAssocID="{2DA3A8A0-4C47-4DA0-B528-4ADB9FC11830}" presName="parentText" presStyleLbl="node1" presStyleIdx="1" presStyleCnt="2" custScaleY="70299" custLinFactY="-1651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3ECE4F7-E406-452E-A03E-64330655E8D1}" srcId="{87BCA583-AF72-41D1-8BFC-5D394093F489}" destId="{2DA3A8A0-4C47-4DA0-B528-4ADB9FC11830}" srcOrd="1" destOrd="0" parTransId="{BCA2081E-002E-45AC-8A84-6A783AA4E5CB}" sibTransId="{2816FD26-E3AC-4B37-9DBD-4D6E6AC28A8A}"/>
    <dgm:cxn modelId="{76AB22B0-603E-4E66-B853-81514B9521E8}" srcId="{87BCA583-AF72-41D1-8BFC-5D394093F489}" destId="{86F9D4DC-30AA-471A-95C3-75C3AD8D5837}" srcOrd="0" destOrd="0" parTransId="{5FE2F3EE-D43C-4C96-996E-513D6D9B3A3B}" sibTransId="{1A0395C8-5157-4DAD-B3D7-820655D7A3FE}"/>
    <dgm:cxn modelId="{C91E48B6-F0E2-421E-9326-FDB3AB7CFEA8}" type="presOf" srcId="{86F9D4DC-30AA-471A-95C3-75C3AD8D5837}" destId="{12C4DE58-9752-47A7-B56B-7B1EB16FCB36}" srcOrd="0" destOrd="0" presId="urn:microsoft.com/office/officeart/2005/8/layout/vList2"/>
    <dgm:cxn modelId="{90D8C4A3-F7E4-48CC-A416-5F1A347ED3EF}" type="presOf" srcId="{87BCA583-AF72-41D1-8BFC-5D394093F489}" destId="{0FA53D95-855A-41F9-9B3A-1EA8FB3A9AD2}" srcOrd="0" destOrd="0" presId="urn:microsoft.com/office/officeart/2005/8/layout/vList2"/>
    <dgm:cxn modelId="{EDB2D702-D44F-4559-8C87-EBEECFBA1EF5}" type="presOf" srcId="{2DA3A8A0-4C47-4DA0-B528-4ADB9FC11830}" destId="{52C0E745-B7C9-47A8-894C-6089389198E5}" srcOrd="0" destOrd="0" presId="urn:microsoft.com/office/officeart/2005/8/layout/vList2"/>
    <dgm:cxn modelId="{1BEA61F7-57F3-4285-BD5B-0826E8C087B0}" type="presParOf" srcId="{0FA53D95-855A-41F9-9B3A-1EA8FB3A9AD2}" destId="{12C4DE58-9752-47A7-B56B-7B1EB16FCB36}" srcOrd="0" destOrd="0" presId="urn:microsoft.com/office/officeart/2005/8/layout/vList2"/>
    <dgm:cxn modelId="{4ABB2D1B-DAA1-497A-8187-559FCDA82138}" type="presParOf" srcId="{0FA53D95-855A-41F9-9B3A-1EA8FB3A9AD2}" destId="{3CB940FB-0795-4C41-B89D-15D081C99ED1}" srcOrd="1" destOrd="0" presId="urn:microsoft.com/office/officeart/2005/8/layout/vList2"/>
    <dgm:cxn modelId="{07CAED52-BE2F-4684-A912-4F38EE0616D2}" type="presParOf" srcId="{0FA53D95-855A-41F9-9B3A-1EA8FB3A9AD2}" destId="{52C0E745-B7C9-47A8-894C-6089389198E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DD095FE-FEEF-44D3-9DEB-AD044E4759E4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CC9E38ED-0AE2-4DA6-A9E7-B5729DAB5E25}">
      <dgm:prSet custT="1"/>
      <dgm:spPr/>
      <dgm:t>
        <a:bodyPr/>
        <a:lstStyle/>
        <a:p>
          <a:pPr algn="just" rtl="0"/>
          <a:r>
            <a:rPr lang="pt-BR" sz="2000" dirty="0" smtClean="0">
              <a:solidFill>
                <a:schemeClr val="tx1"/>
              </a:solidFill>
            </a:rPr>
            <a:t>Cada apresentação segue a mesma estrutura</a:t>
          </a:r>
          <a:endParaRPr lang="de-DE" sz="2000" dirty="0">
            <a:solidFill>
              <a:schemeClr val="tx1"/>
            </a:solidFill>
          </a:endParaRPr>
        </a:p>
      </dgm:t>
    </dgm:pt>
    <dgm:pt modelId="{BA72B2F9-135B-4D84-BE32-9D71FCA5A2DC}" type="parTrans" cxnId="{8E55B72E-892D-4CA2-8068-77B80B19C821}">
      <dgm:prSet/>
      <dgm:spPr/>
      <dgm:t>
        <a:bodyPr/>
        <a:lstStyle/>
        <a:p>
          <a:pPr algn="just"/>
          <a:endParaRPr lang="en-GB" sz="1600">
            <a:solidFill>
              <a:schemeClr val="tx1"/>
            </a:solidFill>
          </a:endParaRPr>
        </a:p>
      </dgm:t>
    </dgm:pt>
    <dgm:pt modelId="{9F7CD537-0FB0-4701-92F7-8631276207FC}" type="sibTrans" cxnId="{8E55B72E-892D-4CA2-8068-77B80B19C821}">
      <dgm:prSet/>
      <dgm:spPr/>
      <dgm:t>
        <a:bodyPr/>
        <a:lstStyle/>
        <a:p>
          <a:pPr algn="just"/>
          <a:endParaRPr lang="en-GB" sz="1600">
            <a:solidFill>
              <a:schemeClr val="tx1"/>
            </a:solidFill>
          </a:endParaRPr>
        </a:p>
      </dgm:t>
    </dgm:pt>
    <dgm:pt modelId="{57CD7B44-FAE7-4F7F-B97C-92AA0A83AACF}">
      <dgm:prSet custT="1"/>
      <dgm:spPr/>
      <dgm:t>
        <a:bodyPr/>
        <a:lstStyle/>
        <a:p>
          <a:pPr algn="just" rtl="0"/>
          <a:r>
            <a:rPr lang="pt-BR" sz="2000" dirty="0" smtClean="0">
              <a:solidFill>
                <a:schemeClr val="tx1"/>
              </a:solidFill>
            </a:rPr>
            <a:t>O primeiro slide inclui o título do passo</a:t>
          </a:r>
          <a:endParaRPr lang="de-DE" sz="2000" dirty="0">
            <a:solidFill>
              <a:schemeClr val="tx1"/>
            </a:solidFill>
          </a:endParaRPr>
        </a:p>
      </dgm:t>
    </dgm:pt>
    <dgm:pt modelId="{36471E30-97A0-4501-BED1-4839EFBDF96A}" type="parTrans" cxnId="{61691870-94B4-4885-ADE2-171CF5817DCF}">
      <dgm:prSet/>
      <dgm:spPr/>
      <dgm:t>
        <a:bodyPr/>
        <a:lstStyle/>
        <a:p>
          <a:pPr algn="just"/>
          <a:endParaRPr lang="en-GB" sz="1600">
            <a:solidFill>
              <a:schemeClr val="tx1"/>
            </a:solidFill>
          </a:endParaRPr>
        </a:p>
      </dgm:t>
    </dgm:pt>
    <dgm:pt modelId="{8230B55D-F6F0-4B94-8BC1-566C9E6359B1}" type="sibTrans" cxnId="{61691870-94B4-4885-ADE2-171CF5817DCF}">
      <dgm:prSet/>
      <dgm:spPr/>
      <dgm:t>
        <a:bodyPr/>
        <a:lstStyle/>
        <a:p>
          <a:pPr algn="just"/>
          <a:endParaRPr lang="en-GB" sz="1600">
            <a:solidFill>
              <a:schemeClr val="tx1"/>
            </a:solidFill>
          </a:endParaRPr>
        </a:p>
      </dgm:t>
    </dgm:pt>
    <dgm:pt modelId="{45B5AB7C-F099-41D0-B762-F6483A50ECD9}">
      <dgm:prSet custT="1"/>
      <dgm:spPr/>
      <dgm:t>
        <a:bodyPr/>
        <a:lstStyle/>
        <a:p>
          <a:pPr algn="just" rtl="0"/>
          <a:r>
            <a:rPr lang="pt-BR" sz="2000" dirty="0" smtClean="0">
              <a:solidFill>
                <a:schemeClr val="tx1"/>
              </a:solidFill>
            </a:rPr>
            <a:t>Também a fase do Ciclo MARISCO, o nome e o número do passo são listados para uma orientação mais fácil. </a:t>
          </a:r>
          <a:endParaRPr lang="de-DE" sz="2000" dirty="0">
            <a:solidFill>
              <a:schemeClr val="tx1"/>
            </a:solidFill>
          </a:endParaRPr>
        </a:p>
      </dgm:t>
    </dgm:pt>
    <dgm:pt modelId="{C324B018-AABB-4D69-9A69-E698D9AA013E}" type="parTrans" cxnId="{E7DB8EFF-A751-43E6-9F6C-5C2E8D7EA229}">
      <dgm:prSet/>
      <dgm:spPr/>
      <dgm:t>
        <a:bodyPr/>
        <a:lstStyle/>
        <a:p>
          <a:pPr algn="just"/>
          <a:endParaRPr lang="en-GB" sz="1600">
            <a:solidFill>
              <a:schemeClr val="tx1"/>
            </a:solidFill>
          </a:endParaRPr>
        </a:p>
      </dgm:t>
    </dgm:pt>
    <dgm:pt modelId="{83B7AFA0-CACB-4A82-8E68-FED259AC870F}" type="sibTrans" cxnId="{E7DB8EFF-A751-43E6-9F6C-5C2E8D7EA229}">
      <dgm:prSet/>
      <dgm:spPr/>
      <dgm:t>
        <a:bodyPr/>
        <a:lstStyle/>
        <a:p>
          <a:pPr algn="just"/>
          <a:endParaRPr lang="en-GB" sz="1600">
            <a:solidFill>
              <a:schemeClr val="tx1"/>
            </a:solidFill>
          </a:endParaRPr>
        </a:p>
      </dgm:t>
    </dgm:pt>
    <dgm:pt modelId="{A1C2909E-1A2B-4BD3-BB48-31B16BF5DD82}" type="pres">
      <dgm:prSet presAssocID="{DDD095FE-FEEF-44D3-9DEB-AD044E4759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2874665-44D1-4868-9BC1-C269F7759566}" type="pres">
      <dgm:prSet presAssocID="{CC9E38ED-0AE2-4DA6-A9E7-B5729DAB5E25}" presName="parentText" presStyleLbl="node1" presStyleIdx="0" presStyleCnt="3" custScaleY="40215" custLinFactY="-5975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ADF970-F1DF-4D06-AC54-4E398CACCBA3}" type="pres">
      <dgm:prSet presAssocID="{9F7CD537-0FB0-4701-92F7-8631276207FC}" presName="spacer" presStyleCnt="0"/>
      <dgm:spPr/>
    </dgm:pt>
    <dgm:pt modelId="{F395E66E-591E-4939-9CD3-B638E51158BA}" type="pres">
      <dgm:prSet presAssocID="{57CD7B44-FAE7-4F7F-B97C-92AA0A83AACF}" presName="parentText" presStyleLbl="node1" presStyleIdx="1" presStyleCnt="3" custScaleY="50936" custLinFactY="-7391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6F20474-9F01-42FD-9835-3D1B96330097}" type="pres">
      <dgm:prSet presAssocID="{8230B55D-F6F0-4B94-8BC1-566C9E6359B1}" presName="spacer" presStyleCnt="0"/>
      <dgm:spPr/>
    </dgm:pt>
    <dgm:pt modelId="{89091D28-D3C1-4DAD-92F9-C4A89A5E6853}" type="pres">
      <dgm:prSet presAssocID="{45B5AB7C-F099-41D0-B762-F6483A50ECD9}" presName="parentText" presStyleLbl="node1" presStyleIdx="2" presStyleCnt="3" custScaleY="83218" custLinFactY="-8697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ECA8340-650C-458B-8CE3-C5A44E450C1E}" type="presOf" srcId="{CC9E38ED-0AE2-4DA6-A9E7-B5729DAB5E25}" destId="{E2874665-44D1-4868-9BC1-C269F7759566}" srcOrd="0" destOrd="0" presId="urn:microsoft.com/office/officeart/2005/8/layout/vList2"/>
    <dgm:cxn modelId="{E7DB8EFF-A751-43E6-9F6C-5C2E8D7EA229}" srcId="{DDD095FE-FEEF-44D3-9DEB-AD044E4759E4}" destId="{45B5AB7C-F099-41D0-B762-F6483A50ECD9}" srcOrd="2" destOrd="0" parTransId="{C324B018-AABB-4D69-9A69-E698D9AA013E}" sibTransId="{83B7AFA0-CACB-4A82-8E68-FED259AC870F}"/>
    <dgm:cxn modelId="{31563ACF-9AC9-472F-9AAD-4E3A1BD3DD8B}" type="presOf" srcId="{57CD7B44-FAE7-4F7F-B97C-92AA0A83AACF}" destId="{F395E66E-591E-4939-9CD3-B638E51158BA}" srcOrd="0" destOrd="0" presId="urn:microsoft.com/office/officeart/2005/8/layout/vList2"/>
    <dgm:cxn modelId="{329B9537-4F85-4878-97B0-66E02B15A564}" type="presOf" srcId="{45B5AB7C-F099-41D0-B762-F6483A50ECD9}" destId="{89091D28-D3C1-4DAD-92F9-C4A89A5E6853}" srcOrd="0" destOrd="0" presId="urn:microsoft.com/office/officeart/2005/8/layout/vList2"/>
    <dgm:cxn modelId="{61691870-94B4-4885-ADE2-171CF5817DCF}" srcId="{DDD095FE-FEEF-44D3-9DEB-AD044E4759E4}" destId="{57CD7B44-FAE7-4F7F-B97C-92AA0A83AACF}" srcOrd="1" destOrd="0" parTransId="{36471E30-97A0-4501-BED1-4839EFBDF96A}" sibTransId="{8230B55D-F6F0-4B94-8BC1-566C9E6359B1}"/>
    <dgm:cxn modelId="{8E55B72E-892D-4CA2-8068-77B80B19C821}" srcId="{DDD095FE-FEEF-44D3-9DEB-AD044E4759E4}" destId="{CC9E38ED-0AE2-4DA6-A9E7-B5729DAB5E25}" srcOrd="0" destOrd="0" parTransId="{BA72B2F9-135B-4D84-BE32-9D71FCA5A2DC}" sibTransId="{9F7CD537-0FB0-4701-92F7-8631276207FC}"/>
    <dgm:cxn modelId="{F970BE98-3AEF-425F-A1D9-60A2F257AC66}" type="presOf" srcId="{DDD095FE-FEEF-44D3-9DEB-AD044E4759E4}" destId="{A1C2909E-1A2B-4BD3-BB48-31B16BF5DD82}" srcOrd="0" destOrd="0" presId="urn:microsoft.com/office/officeart/2005/8/layout/vList2"/>
    <dgm:cxn modelId="{C1A78C43-CFB0-4119-8901-2653B8E7809A}" type="presParOf" srcId="{A1C2909E-1A2B-4BD3-BB48-31B16BF5DD82}" destId="{E2874665-44D1-4868-9BC1-C269F7759566}" srcOrd="0" destOrd="0" presId="urn:microsoft.com/office/officeart/2005/8/layout/vList2"/>
    <dgm:cxn modelId="{1BFABE91-6B1E-49E6-8BE0-EAF7C666E33C}" type="presParOf" srcId="{A1C2909E-1A2B-4BD3-BB48-31B16BF5DD82}" destId="{65ADF970-F1DF-4D06-AC54-4E398CACCBA3}" srcOrd="1" destOrd="0" presId="urn:microsoft.com/office/officeart/2005/8/layout/vList2"/>
    <dgm:cxn modelId="{99D49816-5B3D-4E9F-96F9-BF3DA65AA452}" type="presParOf" srcId="{A1C2909E-1A2B-4BD3-BB48-31B16BF5DD82}" destId="{F395E66E-591E-4939-9CD3-B638E51158BA}" srcOrd="2" destOrd="0" presId="urn:microsoft.com/office/officeart/2005/8/layout/vList2"/>
    <dgm:cxn modelId="{38EEEB74-5FFC-4420-BB6D-C9E730B474D0}" type="presParOf" srcId="{A1C2909E-1A2B-4BD3-BB48-31B16BF5DD82}" destId="{A6F20474-9F01-42FD-9835-3D1B96330097}" srcOrd="3" destOrd="0" presId="urn:microsoft.com/office/officeart/2005/8/layout/vList2"/>
    <dgm:cxn modelId="{F7EEDA3B-9F68-4DAE-9BBE-F09F148C7512}" type="presParOf" srcId="{A1C2909E-1A2B-4BD3-BB48-31B16BF5DD82}" destId="{89091D28-D3C1-4DAD-92F9-C4A89A5E685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7128EBD-CAAD-4631-8A7F-AB752CBF5833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7EC7B7B8-DD08-4243-97C7-9493612415E8}">
      <dgm:prSet custT="1"/>
      <dgm:spPr/>
      <dgm:t>
        <a:bodyPr/>
        <a:lstStyle/>
        <a:p>
          <a:pPr rtl="0"/>
          <a:r>
            <a:rPr lang="pt-BR" sz="2000" dirty="0" smtClean="0">
              <a:solidFill>
                <a:schemeClr val="tx1"/>
              </a:solidFill>
            </a:rPr>
            <a:t>Um slide listando os termos e condições de uso </a:t>
          </a:r>
          <a:endParaRPr lang="de-DE" sz="2000" dirty="0">
            <a:solidFill>
              <a:schemeClr val="tx1"/>
            </a:solidFill>
          </a:endParaRPr>
        </a:p>
      </dgm:t>
    </dgm:pt>
    <dgm:pt modelId="{C062C5A6-AEA3-4D09-9E33-9F9139BD1C6D}" type="parTrans" cxnId="{36C7127C-2F76-430D-8F88-9E2390515F73}">
      <dgm:prSet/>
      <dgm:spPr/>
      <dgm:t>
        <a:bodyPr/>
        <a:lstStyle/>
        <a:p>
          <a:endParaRPr lang="en-GB" sz="1400">
            <a:solidFill>
              <a:schemeClr val="tx1"/>
            </a:solidFill>
          </a:endParaRPr>
        </a:p>
      </dgm:t>
    </dgm:pt>
    <dgm:pt modelId="{71B008CD-9EE7-4FBD-9E47-DD7AB9124474}" type="sibTrans" cxnId="{36C7127C-2F76-430D-8F88-9E2390515F73}">
      <dgm:prSet/>
      <dgm:spPr/>
      <dgm:t>
        <a:bodyPr/>
        <a:lstStyle/>
        <a:p>
          <a:endParaRPr lang="en-GB" sz="1400">
            <a:solidFill>
              <a:schemeClr val="tx1"/>
            </a:solidFill>
          </a:endParaRPr>
        </a:p>
      </dgm:t>
    </dgm:pt>
    <dgm:pt modelId="{CB0531B4-169E-4C01-8360-AAD9268CCA3F}">
      <dgm:prSet custT="1"/>
      <dgm:spPr/>
      <dgm:t>
        <a:bodyPr/>
        <a:lstStyle/>
        <a:p>
          <a:pPr rtl="0"/>
          <a:r>
            <a:rPr lang="pt-BR" sz="2000" dirty="0" smtClean="0">
              <a:solidFill>
                <a:schemeClr val="tx1"/>
              </a:solidFill>
            </a:rPr>
            <a:t>Uma visão geral do ciclo do MARISCO, com uma indicação do passo atual está no slide 3</a:t>
          </a:r>
          <a:endParaRPr lang="de-DE" sz="2000" dirty="0">
            <a:solidFill>
              <a:schemeClr val="tx1"/>
            </a:solidFill>
          </a:endParaRPr>
        </a:p>
      </dgm:t>
    </dgm:pt>
    <dgm:pt modelId="{1B4D11F9-10EE-4579-8CCF-DF7A9A2F9A4A}" type="parTrans" cxnId="{6633A01C-9EBE-4D41-B556-43BBEBEF4F42}">
      <dgm:prSet/>
      <dgm:spPr/>
      <dgm:t>
        <a:bodyPr/>
        <a:lstStyle/>
        <a:p>
          <a:endParaRPr lang="en-GB" sz="1400">
            <a:solidFill>
              <a:schemeClr val="tx1"/>
            </a:solidFill>
          </a:endParaRPr>
        </a:p>
      </dgm:t>
    </dgm:pt>
    <dgm:pt modelId="{C177E6F6-ECB9-4F1F-B374-922950370AB7}" type="sibTrans" cxnId="{6633A01C-9EBE-4D41-B556-43BBEBEF4F42}">
      <dgm:prSet/>
      <dgm:spPr/>
      <dgm:t>
        <a:bodyPr/>
        <a:lstStyle/>
        <a:p>
          <a:endParaRPr lang="en-GB" sz="1400">
            <a:solidFill>
              <a:schemeClr val="tx1"/>
            </a:solidFill>
          </a:endParaRPr>
        </a:p>
      </dgm:t>
    </dgm:pt>
    <dgm:pt modelId="{08AB23B7-29B6-411A-9E1B-87910BFEB659}">
      <dgm:prSet custT="1"/>
      <dgm:spPr/>
      <dgm:t>
        <a:bodyPr/>
        <a:lstStyle/>
        <a:p>
          <a:pPr rtl="0"/>
          <a:r>
            <a:rPr lang="pt-BR" sz="2000" dirty="0" smtClean="0">
              <a:solidFill>
                <a:schemeClr val="tx1"/>
              </a:solidFill>
            </a:rPr>
            <a:t>Próximo você verá os objetivos de aprendizado para o passo específico</a:t>
          </a:r>
          <a:endParaRPr lang="de-DE" sz="2000" dirty="0">
            <a:solidFill>
              <a:schemeClr val="tx1"/>
            </a:solidFill>
          </a:endParaRPr>
        </a:p>
      </dgm:t>
    </dgm:pt>
    <dgm:pt modelId="{3953A1A7-4AF3-4652-96E0-D5CEF160879D}" type="parTrans" cxnId="{C6090448-8800-443E-893B-93B116A3FD50}">
      <dgm:prSet/>
      <dgm:spPr/>
      <dgm:t>
        <a:bodyPr/>
        <a:lstStyle/>
        <a:p>
          <a:endParaRPr lang="en-GB" sz="1400">
            <a:solidFill>
              <a:schemeClr val="tx1"/>
            </a:solidFill>
          </a:endParaRPr>
        </a:p>
      </dgm:t>
    </dgm:pt>
    <dgm:pt modelId="{DCB9FD65-FD97-45EC-99CA-F6561ACF9175}" type="sibTrans" cxnId="{C6090448-8800-443E-893B-93B116A3FD50}">
      <dgm:prSet/>
      <dgm:spPr/>
      <dgm:t>
        <a:bodyPr/>
        <a:lstStyle/>
        <a:p>
          <a:endParaRPr lang="en-GB" sz="1400">
            <a:solidFill>
              <a:schemeClr val="tx1"/>
            </a:solidFill>
          </a:endParaRPr>
        </a:p>
      </dgm:t>
    </dgm:pt>
    <dgm:pt modelId="{CB955FE6-08A3-4D70-9AA0-656E3D3713CA}" type="pres">
      <dgm:prSet presAssocID="{C7128EBD-CAAD-4631-8A7F-AB752CBF58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35DD488-FD4F-43C8-9C94-0E1165A8EEA3}" type="pres">
      <dgm:prSet presAssocID="{7EC7B7B8-DD08-4243-97C7-9493612415E8}" presName="parentText" presStyleLbl="node1" presStyleIdx="0" presStyleCnt="3" custLinFactY="-501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4A9F308-A44D-40C0-A523-CBDADBBA7835}" type="pres">
      <dgm:prSet presAssocID="{71B008CD-9EE7-4FBD-9E47-DD7AB9124474}" presName="spacer" presStyleCnt="0"/>
      <dgm:spPr/>
    </dgm:pt>
    <dgm:pt modelId="{BEAA5F86-9A3D-4DC6-B20E-2BCBB9E54E67}" type="pres">
      <dgm:prSet presAssocID="{CB0531B4-169E-4C01-8360-AAD9268CCA3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19B321C-EFFB-4A3D-AC51-4098AE79C1BE}" type="pres">
      <dgm:prSet presAssocID="{C177E6F6-ECB9-4F1F-B374-922950370AB7}" presName="spacer" presStyleCnt="0"/>
      <dgm:spPr/>
    </dgm:pt>
    <dgm:pt modelId="{4A813F36-61B9-4391-99F4-58916D3587CB}" type="pres">
      <dgm:prSet presAssocID="{08AB23B7-29B6-411A-9E1B-87910BFEB659}" presName="parentText" presStyleLbl="node1" presStyleIdx="2" presStyleCnt="3" custLinFactY="35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6D28135-C5A2-4540-9E50-C642779A74EF}" type="presOf" srcId="{7EC7B7B8-DD08-4243-97C7-9493612415E8}" destId="{935DD488-FD4F-43C8-9C94-0E1165A8EEA3}" srcOrd="0" destOrd="0" presId="urn:microsoft.com/office/officeart/2005/8/layout/vList2"/>
    <dgm:cxn modelId="{C6090448-8800-443E-893B-93B116A3FD50}" srcId="{C7128EBD-CAAD-4631-8A7F-AB752CBF5833}" destId="{08AB23B7-29B6-411A-9E1B-87910BFEB659}" srcOrd="2" destOrd="0" parTransId="{3953A1A7-4AF3-4652-96E0-D5CEF160879D}" sibTransId="{DCB9FD65-FD97-45EC-99CA-F6561ACF9175}"/>
    <dgm:cxn modelId="{ABD4B043-CDE6-4E9A-85C9-855BFAAADF4E}" type="presOf" srcId="{08AB23B7-29B6-411A-9E1B-87910BFEB659}" destId="{4A813F36-61B9-4391-99F4-58916D3587CB}" srcOrd="0" destOrd="0" presId="urn:microsoft.com/office/officeart/2005/8/layout/vList2"/>
    <dgm:cxn modelId="{A2CC3A93-E7D7-41D7-B7AF-62F1B7E3CC0C}" type="presOf" srcId="{CB0531B4-169E-4C01-8360-AAD9268CCA3F}" destId="{BEAA5F86-9A3D-4DC6-B20E-2BCBB9E54E67}" srcOrd="0" destOrd="0" presId="urn:microsoft.com/office/officeart/2005/8/layout/vList2"/>
    <dgm:cxn modelId="{6633A01C-9EBE-4D41-B556-43BBEBEF4F42}" srcId="{C7128EBD-CAAD-4631-8A7F-AB752CBF5833}" destId="{CB0531B4-169E-4C01-8360-AAD9268CCA3F}" srcOrd="1" destOrd="0" parTransId="{1B4D11F9-10EE-4579-8CCF-DF7A9A2F9A4A}" sibTransId="{C177E6F6-ECB9-4F1F-B374-922950370AB7}"/>
    <dgm:cxn modelId="{51249396-A74E-42CC-AF9D-303D38D8CA0D}" type="presOf" srcId="{C7128EBD-CAAD-4631-8A7F-AB752CBF5833}" destId="{CB955FE6-08A3-4D70-9AA0-656E3D3713CA}" srcOrd="0" destOrd="0" presId="urn:microsoft.com/office/officeart/2005/8/layout/vList2"/>
    <dgm:cxn modelId="{36C7127C-2F76-430D-8F88-9E2390515F73}" srcId="{C7128EBD-CAAD-4631-8A7F-AB752CBF5833}" destId="{7EC7B7B8-DD08-4243-97C7-9493612415E8}" srcOrd="0" destOrd="0" parTransId="{C062C5A6-AEA3-4D09-9E33-9F9139BD1C6D}" sibTransId="{71B008CD-9EE7-4FBD-9E47-DD7AB9124474}"/>
    <dgm:cxn modelId="{996E2FF8-7F61-45F3-B1EC-365E558C1394}" type="presParOf" srcId="{CB955FE6-08A3-4D70-9AA0-656E3D3713CA}" destId="{935DD488-FD4F-43C8-9C94-0E1165A8EEA3}" srcOrd="0" destOrd="0" presId="urn:microsoft.com/office/officeart/2005/8/layout/vList2"/>
    <dgm:cxn modelId="{736BE78D-87EF-41C6-ABFA-4B5576270CF4}" type="presParOf" srcId="{CB955FE6-08A3-4D70-9AA0-656E3D3713CA}" destId="{74A9F308-A44D-40C0-A523-CBDADBBA7835}" srcOrd="1" destOrd="0" presId="urn:microsoft.com/office/officeart/2005/8/layout/vList2"/>
    <dgm:cxn modelId="{B83D1C28-7EFF-45F8-BF10-C7A710830CD8}" type="presParOf" srcId="{CB955FE6-08A3-4D70-9AA0-656E3D3713CA}" destId="{BEAA5F86-9A3D-4DC6-B20E-2BCBB9E54E67}" srcOrd="2" destOrd="0" presId="urn:microsoft.com/office/officeart/2005/8/layout/vList2"/>
    <dgm:cxn modelId="{321D6D22-7BF4-44A5-963F-44E01FC014DD}" type="presParOf" srcId="{CB955FE6-08A3-4D70-9AA0-656E3D3713CA}" destId="{119B321C-EFFB-4A3D-AC51-4098AE79C1BE}" srcOrd="3" destOrd="0" presId="urn:microsoft.com/office/officeart/2005/8/layout/vList2"/>
    <dgm:cxn modelId="{EF5BE176-424D-4F56-8F04-68A83656634C}" type="presParOf" srcId="{CB955FE6-08A3-4D70-9AA0-656E3D3713CA}" destId="{4A813F36-61B9-4391-99F4-58916D3587C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4F0E71E-6EED-49AD-A1EB-741DD2F4ADD7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FE7816F1-A401-4A7B-AE2B-9DCDB0AAAFD0}">
      <dgm:prSet custT="1"/>
      <dgm:spPr/>
      <dgm:t>
        <a:bodyPr/>
        <a:lstStyle/>
        <a:p>
          <a:pPr rtl="0"/>
          <a:r>
            <a:rPr lang="pt-BR" sz="2000" dirty="0" smtClean="0">
              <a:solidFill>
                <a:schemeClr val="tx1"/>
              </a:solidFill>
            </a:rPr>
            <a:t>Todos os outros slides de cada apresentação seguem o seguinte esquema:</a:t>
          </a:r>
          <a:endParaRPr lang="de-DE" sz="2000" dirty="0">
            <a:solidFill>
              <a:schemeClr val="tx1"/>
            </a:solidFill>
          </a:endParaRPr>
        </a:p>
      </dgm:t>
    </dgm:pt>
    <dgm:pt modelId="{CACF865D-D216-48E5-9B2D-44FFD2A8CB28}" type="parTrans" cxnId="{8069543F-1DDE-4A27-B50E-9202872DEEEA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B258F9D5-2EFD-4365-952B-725A6C6F5439}" type="sibTrans" cxnId="{8069543F-1DDE-4A27-B50E-9202872DEEEA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4FC084D8-8D49-4AD1-B9A8-04BC55827329}" type="pres">
      <dgm:prSet presAssocID="{C4F0E71E-6EED-49AD-A1EB-741DD2F4AD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247F64B-B329-43C5-9FA1-E268F476E3CD}" type="pres">
      <dgm:prSet presAssocID="{FE7816F1-A401-4A7B-AE2B-9DCDB0AAAFD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069543F-1DDE-4A27-B50E-9202872DEEEA}" srcId="{C4F0E71E-6EED-49AD-A1EB-741DD2F4ADD7}" destId="{FE7816F1-A401-4A7B-AE2B-9DCDB0AAAFD0}" srcOrd="0" destOrd="0" parTransId="{CACF865D-D216-48E5-9B2D-44FFD2A8CB28}" sibTransId="{B258F9D5-2EFD-4365-952B-725A6C6F5439}"/>
    <dgm:cxn modelId="{AF36BF77-9D1E-460F-BED4-69519C67DEE1}" type="presOf" srcId="{FE7816F1-A401-4A7B-AE2B-9DCDB0AAAFD0}" destId="{E247F64B-B329-43C5-9FA1-E268F476E3CD}" srcOrd="0" destOrd="0" presId="urn:microsoft.com/office/officeart/2005/8/layout/vList2"/>
    <dgm:cxn modelId="{E3305AFC-803E-413C-B778-477238DBEB05}" type="presOf" srcId="{C4F0E71E-6EED-49AD-A1EB-741DD2F4ADD7}" destId="{4FC084D8-8D49-4AD1-B9A8-04BC55827329}" srcOrd="0" destOrd="0" presId="urn:microsoft.com/office/officeart/2005/8/layout/vList2"/>
    <dgm:cxn modelId="{2AD72CF8-FE5D-45A7-9C6D-482C30CCA7E7}" type="presParOf" srcId="{4FC084D8-8D49-4AD1-B9A8-04BC55827329}" destId="{E247F64B-B329-43C5-9FA1-E268F476E3C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2C9963F-0216-4868-939A-85B1EB10F397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ADF9E101-C1FA-41FD-A6EC-BD00C7428406}">
      <dgm:prSet custT="1"/>
      <dgm:spPr/>
      <dgm:t>
        <a:bodyPr/>
        <a:lstStyle/>
        <a:p>
          <a:pPr algn="just" rtl="0"/>
          <a:r>
            <a:rPr lang="pt-BR" sz="1800" dirty="0" smtClean="0">
              <a:solidFill>
                <a:schemeClr val="tx1"/>
              </a:solidFill>
            </a:rPr>
            <a:t>Os símbolos na esquerda indicarão sempre em qual sessão você se encontra no momento</a:t>
          </a:r>
          <a:endParaRPr lang="de-DE" sz="1800" dirty="0">
            <a:solidFill>
              <a:schemeClr val="tx1"/>
            </a:solidFill>
          </a:endParaRPr>
        </a:p>
      </dgm:t>
    </dgm:pt>
    <dgm:pt modelId="{47D0570F-5F4A-4A03-B54F-9A1436B78367}" type="parTrans" cxnId="{6FB94B08-FFB2-4734-9FFD-42A91E11C8B7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7B94375F-DA53-4E66-B0A4-3EF2AF99B4A1}" type="sibTrans" cxnId="{6FB94B08-FFB2-4734-9FFD-42A91E11C8B7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DA96A5BB-D116-4BD7-B9DF-D7F28FC5CEF3}">
      <dgm:prSet custT="1"/>
      <dgm:spPr/>
      <dgm:t>
        <a:bodyPr/>
        <a:lstStyle/>
        <a:p>
          <a:pPr algn="just" rtl="0"/>
          <a:r>
            <a:rPr lang="pt-BR" sz="1800" dirty="0" smtClean="0">
              <a:solidFill>
                <a:schemeClr val="tx1"/>
              </a:solidFill>
            </a:rPr>
            <a:t>Por favor, utilize o material em adição ao </a:t>
          </a:r>
          <a:r>
            <a:rPr lang="en-GB" sz="18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MARISCO manual</a:t>
          </a:r>
          <a:r>
            <a:rPr lang="en-GB" sz="1800" dirty="0" smtClean="0">
              <a:solidFill>
                <a:schemeClr val="tx1"/>
              </a:solidFill>
            </a:rPr>
            <a:t> </a:t>
          </a:r>
          <a:r>
            <a:rPr lang="pt-BR" sz="1800" dirty="0" smtClean="0">
              <a:solidFill>
                <a:schemeClr val="tx1"/>
              </a:solidFill>
            </a:rPr>
            <a:t>para atingir um sucesso máximo na compreensão</a:t>
          </a:r>
          <a:endParaRPr lang="de-DE" sz="1800" dirty="0">
            <a:solidFill>
              <a:schemeClr val="tx1"/>
            </a:solidFill>
          </a:endParaRPr>
        </a:p>
      </dgm:t>
    </dgm:pt>
    <dgm:pt modelId="{5310418B-7FA1-4063-AF30-8A8ADAF915B9}" type="parTrans" cxnId="{46226DA6-37BA-42E2-A9DC-AB60F4CC9F10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A05B5657-2CB8-4A51-9A5C-210B177E78BA}" type="sibTrans" cxnId="{46226DA6-37BA-42E2-A9DC-AB60F4CC9F10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86FCEAB7-5626-48B2-9583-3D0BE1C2D97D}">
      <dgm:prSet custT="1"/>
      <dgm:spPr/>
      <dgm:t>
        <a:bodyPr/>
        <a:lstStyle/>
        <a:p>
          <a:pPr algn="just" rtl="0"/>
          <a:r>
            <a:rPr lang="pt-BR" sz="1800" dirty="0" smtClean="0">
              <a:solidFill>
                <a:schemeClr val="tx1"/>
              </a:solidFill>
            </a:rPr>
            <a:t>O curso online (E-Learning) oferece informação base</a:t>
          </a:r>
          <a:endParaRPr lang="de-DE" sz="1800" dirty="0">
            <a:solidFill>
              <a:schemeClr val="tx1"/>
            </a:solidFill>
          </a:endParaRPr>
        </a:p>
      </dgm:t>
    </dgm:pt>
    <dgm:pt modelId="{B14A1F97-BFE8-4FE4-A4A9-007620B3BD35}" type="parTrans" cxnId="{5A7B89C6-7686-446D-8AFB-34FE1970714E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BA97D077-3545-462F-8211-76FB2F8A1F16}" type="sibTrans" cxnId="{5A7B89C6-7686-446D-8AFB-34FE1970714E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7AEB586E-0F9A-42D6-A61B-11707E352072}">
      <dgm:prSet custT="1"/>
      <dgm:spPr/>
      <dgm:t>
        <a:bodyPr/>
        <a:lstStyle/>
        <a:p>
          <a:pPr algn="just" rtl="0"/>
          <a:r>
            <a:rPr lang="pt-BR" sz="2000" b="1" dirty="0" smtClean="0">
              <a:solidFill>
                <a:schemeClr val="tx1"/>
              </a:solidFill>
            </a:rPr>
            <a:t>Nós esperamos que essas apresentações assim como os outros materiais oferecidos pelo </a:t>
          </a:r>
          <a:r>
            <a:rPr lang="de-DE" sz="2000" b="1" dirty="0" smtClean="0">
              <a:solidFill>
                <a:schemeClr val="tx1"/>
              </a:solidFill>
            </a:rPr>
            <a:t>„Centre for Econics and Ecosystem Management e.V.“ (CEEM) e o </a:t>
          </a:r>
          <a:r>
            <a:rPr lang="en-GB" sz="2000" b="1" dirty="0" smtClean="0">
              <a:solidFill>
                <a:schemeClr val="tx1"/>
              </a:solidFill>
            </a:rPr>
            <a:t>“</a:t>
          </a:r>
          <a:r>
            <a:rPr lang="en-GB" sz="2000" b="1" dirty="0" err="1" smtClean="0">
              <a:solidFill>
                <a:schemeClr val="tx1"/>
              </a:solidFill>
            </a:rPr>
            <a:t>Gesellschaft</a:t>
          </a:r>
          <a:r>
            <a:rPr lang="en-GB" sz="2000" b="1" dirty="0" smtClean="0">
              <a:solidFill>
                <a:schemeClr val="tx1"/>
              </a:solidFill>
            </a:rPr>
            <a:t> </a:t>
          </a:r>
          <a:r>
            <a:rPr lang="en-GB" sz="2000" b="1" dirty="0" err="1" smtClean="0">
              <a:solidFill>
                <a:schemeClr val="tx1"/>
              </a:solidFill>
            </a:rPr>
            <a:t>für</a:t>
          </a:r>
          <a:r>
            <a:rPr lang="en-GB" sz="2000" b="1" dirty="0" smtClean="0">
              <a:solidFill>
                <a:schemeClr val="tx1"/>
              </a:solidFill>
            </a:rPr>
            <a:t> </a:t>
          </a:r>
          <a:r>
            <a:rPr lang="en-GB" sz="2000" b="1" dirty="0" err="1" smtClean="0">
              <a:solidFill>
                <a:schemeClr val="tx1"/>
              </a:solidFill>
            </a:rPr>
            <a:t>Internationale</a:t>
          </a:r>
          <a:r>
            <a:rPr lang="en-GB" sz="2000" b="1" dirty="0" smtClean="0">
              <a:solidFill>
                <a:schemeClr val="tx1"/>
              </a:solidFill>
            </a:rPr>
            <a:t> </a:t>
          </a:r>
          <a:r>
            <a:rPr lang="en-GB" sz="2000" b="1" dirty="0" err="1" smtClean="0">
              <a:solidFill>
                <a:schemeClr val="tx1"/>
              </a:solidFill>
            </a:rPr>
            <a:t>Zusammenarbeit</a:t>
          </a:r>
          <a:r>
            <a:rPr lang="en-GB" sz="2000" b="1" dirty="0" smtClean="0">
              <a:solidFill>
                <a:schemeClr val="tx1"/>
              </a:solidFill>
            </a:rPr>
            <a:t>” (GIZ) </a:t>
          </a:r>
          <a:r>
            <a:rPr lang="en-GB" sz="2000" b="1" dirty="0" err="1" smtClean="0">
              <a:solidFill>
                <a:schemeClr val="tx1"/>
              </a:solidFill>
            </a:rPr>
            <a:t>em</a:t>
          </a:r>
          <a:r>
            <a:rPr lang="en-GB" sz="2000" b="1" dirty="0" smtClean="0">
              <a:solidFill>
                <a:schemeClr val="tx1"/>
              </a:solidFill>
            </a:rPr>
            <a:t> </a:t>
          </a:r>
          <a:r>
            <a:rPr lang="en-GB" sz="2000" b="1" dirty="0" err="1" smtClean="0">
              <a:solidFill>
                <a:schemeClr val="tx1"/>
              </a:solidFill>
            </a:rPr>
            <a:t>nome</a:t>
          </a:r>
          <a:r>
            <a:rPr lang="en-GB" sz="2000" b="1" dirty="0" smtClean="0">
              <a:solidFill>
                <a:schemeClr val="tx1"/>
              </a:solidFill>
            </a:rPr>
            <a:t> de “</a:t>
          </a:r>
          <a:r>
            <a:rPr lang="de-DE" sz="2000" b="1" dirty="0" smtClean="0">
              <a:solidFill>
                <a:schemeClr val="tx1"/>
              </a:solidFill>
            </a:rPr>
            <a:t>Bundesministerium für wirtschaftliche Zusammenarbeit und Entwicklung“ (BMZ) </a:t>
          </a:r>
          <a:r>
            <a:rPr lang="pt-BR" sz="2000" b="1" dirty="0" smtClean="0">
              <a:solidFill>
                <a:schemeClr val="tx1"/>
              </a:solidFill>
            </a:rPr>
            <a:t>ajudarão você a conduzir uma oficina bem sucedida do MARISCO</a:t>
          </a:r>
          <a:r>
            <a:rPr lang="de-DE" sz="2000" b="1" dirty="0" smtClean="0">
              <a:solidFill>
                <a:schemeClr val="tx1"/>
              </a:solidFill>
            </a:rPr>
            <a:t>!</a:t>
          </a:r>
          <a:endParaRPr lang="de-DE" sz="2000" b="1" dirty="0">
            <a:solidFill>
              <a:schemeClr val="tx1"/>
            </a:solidFill>
          </a:endParaRPr>
        </a:p>
      </dgm:t>
    </dgm:pt>
    <dgm:pt modelId="{212172D3-72DD-4499-8D54-14791D82302A}" type="parTrans" cxnId="{2B451417-3FAB-42D6-A3AA-967002FCCF8A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9C0ADC14-52BC-4730-8877-7CFAD7301A05}" type="sibTrans" cxnId="{2B451417-3FAB-42D6-A3AA-967002FCCF8A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DE76C345-FB13-4F40-B3A4-A9D7B33842AE}" type="pres">
      <dgm:prSet presAssocID="{F2C9963F-0216-4868-939A-85B1EB10F3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6B4729C-4A4B-4392-86AB-AFB1F53DD04C}" type="pres">
      <dgm:prSet presAssocID="{ADF9E101-C1FA-41FD-A6EC-BD00C7428406}" presName="parentText" presStyleLbl="node1" presStyleIdx="0" presStyleCnt="4" custScaleY="35326" custLinFactY="-1981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2172372-C082-4764-8132-3DC85D5B6DAB}" type="pres">
      <dgm:prSet presAssocID="{7B94375F-DA53-4E66-B0A4-3EF2AF99B4A1}" presName="spacer" presStyleCnt="0"/>
      <dgm:spPr/>
    </dgm:pt>
    <dgm:pt modelId="{60EEBE49-92CF-4475-A234-0256C0E9626D}" type="pres">
      <dgm:prSet presAssocID="{DA96A5BB-D116-4BD7-B9DF-D7F28FC5CEF3}" presName="parentText" presStyleLbl="node1" presStyleIdx="1" presStyleCnt="4" custScaleY="33434" custLinFactY="8958" custLinFactNeighborX="48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E0BEFE5-C6AB-4D9E-AAAB-0C249DF7EB3E}" type="pres">
      <dgm:prSet presAssocID="{A05B5657-2CB8-4A51-9A5C-210B177E78BA}" presName="spacer" presStyleCnt="0"/>
      <dgm:spPr/>
    </dgm:pt>
    <dgm:pt modelId="{2F90CD0A-84C7-428B-A810-E6D86539F730}" type="pres">
      <dgm:prSet presAssocID="{86FCEAB7-5626-48B2-9583-3D0BE1C2D97D}" presName="parentText" presStyleLbl="node1" presStyleIdx="2" presStyleCnt="4" custScaleY="22597" custLinFactY="5039" custLinFactNeighborX="48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F95CBC2-FEFC-44B4-871D-896A1BB98F83}" type="pres">
      <dgm:prSet presAssocID="{BA97D077-3545-462F-8211-76FB2F8A1F16}" presName="spacer" presStyleCnt="0"/>
      <dgm:spPr/>
    </dgm:pt>
    <dgm:pt modelId="{65697ED2-963C-4427-9D5C-C84C17C4DB65}" type="pres">
      <dgm:prSet presAssocID="{7AEB586E-0F9A-42D6-A61B-11707E352072}" presName="parentText" presStyleLbl="node1" presStyleIdx="3" presStyleCnt="4" custScaleY="104750" custLinFactY="2820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79C7797-B200-4A78-A8CF-2C1B3F92F27D}" type="presOf" srcId="{DA96A5BB-D116-4BD7-B9DF-D7F28FC5CEF3}" destId="{60EEBE49-92CF-4475-A234-0256C0E9626D}" srcOrd="0" destOrd="0" presId="urn:microsoft.com/office/officeart/2005/8/layout/vList2"/>
    <dgm:cxn modelId="{4D3B99DC-DEBC-4934-B02C-F83C9C4C1EBC}" type="presOf" srcId="{86FCEAB7-5626-48B2-9583-3D0BE1C2D97D}" destId="{2F90CD0A-84C7-428B-A810-E6D86539F730}" srcOrd="0" destOrd="0" presId="urn:microsoft.com/office/officeart/2005/8/layout/vList2"/>
    <dgm:cxn modelId="{5A7B89C6-7686-446D-8AFB-34FE1970714E}" srcId="{F2C9963F-0216-4868-939A-85B1EB10F397}" destId="{86FCEAB7-5626-48B2-9583-3D0BE1C2D97D}" srcOrd="2" destOrd="0" parTransId="{B14A1F97-BFE8-4FE4-A4A9-007620B3BD35}" sibTransId="{BA97D077-3545-462F-8211-76FB2F8A1F16}"/>
    <dgm:cxn modelId="{5EB0F079-E7AD-43E3-920B-580CE59E38A1}" type="presOf" srcId="{F2C9963F-0216-4868-939A-85B1EB10F397}" destId="{DE76C345-FB13-4F40-B3A4-A9D7B33842AE}" srcOrd="0" destOrd="0" presId="urn:microsoft.com/office/officeart/2005/8/layout/vList2"/>
    <dgm:cxn modelId="{6FB94B08-FFB2-4734-9FFD-42A91E11C8B7}" srcId="{F2C9963F-0216-4868-939A-85B1EB10F397}" destId="{ADF9E101-C1FA-41FD-A6EC-BD00C7428406}" srcOrd="0" destOrd="0" parTransId="{47D0570F-5F4A-4A03-B54F-9A1436B78367}" sibTransId="{7B94375F-DA53-4E66-B0A4-3EF2AF99B4A1}"/>
    <dgm:cxn modelId="{6723F64C-9992-4E55-9C9F-AEF365EB9523}" type="presOf" srcId="{ADF9E101-C1FA-41FD-A6EC-BD00C7428406}" destId="{76B4729C-4A4B-4392-86AB-AFB1F53DD04C}" srcOrd="0" destOrd="0" presId="urn:microsoft.com/office/officeart/2005/8/layout/vList2"/>
    <dgm:cxn modelId="{DA16791C-30CD-484D-AF37-4E189B1BB265}" type="presOf" srcId="{7AEB586E-0F9A-42D6-A61B-11707E352072}" destId="{65697ED2-963C-4427-9D5C-C84C17C4DB65}" srcOrd="0" destOrd="0" presId="urn:microsoft.com/office/officeart/2005/8/layout/vList2"/>
    <dgm:cxn modelId="{2B451417-3FAB-42D6-A3AA-967002FCCF8A}" srcId="{F2C9963F-0216-4868-939A-85B1EB10F397}" destId="{7AEB586E-0F9A-42D6-A61B-11707E352072}" srcOrd="3" destOrd="0" parTransId="{212172D3-72DD-4499-8D54-14791D82302A}" sibTransId="{9C0ADC14-52BC-4730-8877-7CFAD7301A05}"/>
    <dgm:cxn modelId="{46226DA6-37BA-42E2-A9DC-AB60F4CC9F10}" srcId="{F2C9963F-0216-4868-939A-85B1EB10F397}" destId="{DA96A5BB-D116-4BD7-B9DF-D7F28FC5CEF3}" srcOrd="1" destOrd="0" parTransId="{5310418B-7FA1-4063-AF30-8A8ADAF915B9}" sibTransId="{A05B5657-2CB8-4A51-9A5C-210B177E78BA}"/>
    <dgm:cxn modelId="{CF428AD7-C1F6-409A-9CB0-9A155069C982}" type="presParOf" srcId="{DE76C345-FB13-4F40-B3A4-A9D7B33842AE}" destId="{76B4729C-4A4B-4392-86AB-AFB1F53DD04C}" srcOrd="0" destOrd="0" presId="urn:microsoft.com/office/officeart/2005/8/layout/vList2"/>
    <dgm:cxn modelId="{78881A75-D135-442E-ACAB-595908A56D97}" type="presParOf" srcId="{DE76C345-FB13-4F40-B3A4-A9D7B33842AE}" destId="{D2172372-C082-4764-8132-3DC85D5B6DAB}" srcOrd="1" destOrd="0" presId="urn:microsoft.com/office/officeart/2005/8/layout/vList2"/>
    <dgm:cxn modelId="{F41BEBD1-67A7-4193-8D00-3C64DBC7790B}" type="presParOf" srcId="{DE76C345-FB13-4F40-B3A4-A9D7B33842AE}" destId="{60EEBE49-92CF-4475-A234-0256C0E9626D}" srcOrd="2" destOrd="0" presId="urn:microsoft.com/office/officeart/2005/8/layout/vList2"/>
    <dgm:cxn modelId="{EEE40E89-5A6F-42D8-A02C-7118AEBD843C}" type="presParOf" srcId="{DE76C345-FB13-4F40-B3A4-A9D7B33842AE}" destId="{2E0BEFE5-C6AB-4D9E-AAAB-0C249DF7EB3E}" srcOrd="3" destOrd="0" presId="urn:microsoft.com/office/officeart/2005/8/layout/vList2"/>
    <dgm:cxn modelId="{5E8B6014-9B5F-4C54-97B9-F6EF19FFEBE4}" type="presParOf" srcId="{DE76C345-FB13-4F40-B3A4-A9D7B33842AE}" destId="{2F90CD0A-84C7-428B-A810-E6D86539F730}" srcOrd="4" destOrd="0" presId="urn:microsoft.com/office/officeart/2005/8/layout/vList2"/>
    <dgm:cxn modelId="{D229E244-EE12-4970-8BF3-B4C1DD9EFF5B}" type="presParOf" srcId="{DE76C345-FB13-4F40-B3A4-A9D7B33842AE}" destId="{0F95CBC2-FEFC-44B4-871D-896A1BB98F83}" srcOrd="5" destOrd="0" presId="urn:microsoft.com/office/officeart/2005/8/layout/vList2"/>
    <dgm:cxn modelId="{612D6ED3-5A2C-41DE-A08A-FD061A751DCD}" type="presParOf" srcId="{DE76C345-FB13-4F40-B3A4-A9D7B33842AE}" destId="{65697ED2-963C-4427-9D5C-C84C17C4DB6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6045FB-F414-426E-AC28-32B72D975E3D}" type="doc">
      <dgm:prSet loTypeId="urn:microsoft.com/office/officeart/2005/8/layout/vList4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76C0B314-9E03-430B-9D05-74021F22D140}">
      <dgm:prSet custT="1"/>
      <dgm:spPr/>
      <dgm:t>
        <a:bodyPr/>
        <a:lstStyle/>
        <a:p>
          <a:pPr algn="just" rtl="0"/>
          <a:r>
            <a:rPr lang="en-US" sz="1800" dirty="0" smtClean="0">
              <a:solidFill>
                <a:schemeClr val="tx1"/>
              </a:solidFill>
            </a:rPr>
            <a:t>A </a:t>
          </a:r>
          <a:r>
            <a:rPr lang="en-US" sz="1800" dirty="0" err="1" smtClean="0">
              <a:solidFill>
                <a:schemeClr val="tx1"/>
              </a:solidFill>
            </a:rPr>
            <a:t>solu</a:t>
          </a:r>
          <a:r>
            <a:rPr lang="de-DE" sz="1800" dirty="0" smtClean="0">
              <a:solidFill>
                <a:schemeClr val="tx1"/>
              </a:solidFill>
            </a:rPr>
            <a:t>çã</a:t>
          </a:r>
          <a:r>
            <a:rPr lang="en-US" sz="1800" dirty="0" smtClean="0">
              <a:solidFill>
                <a:schemeClr val="tx1"/>
              </a:solidFill>
            </a:rPr>
            <a:t>o para </a:t>
          </a:r>
          <a:r>
            <a:rPr lang="en-US" sz="1800" dirty="0" err="1" smtClean="0">
              <a:solidFill>
                <a:schemeClr val="tx1"/>
              </a:solidFill>
            </a:rPr>
            <a:t>tal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incerteza</a:t>
          </a:r>
          <a:r>
            <a:rPr lang="en-US" sz="1800" dirty="0" smtClean="0">
              <a:solidFill>
                <a:schemeClr val="tx1"/>
              </a:solidFill>
            </a:rPr>
            <a:t> n</a:t>
          </a:r>
          <a:r>
            <a:rPr lang="de-DE" sz="1800" dirty="0" smtClean="0">
              <a:solidFill>
                <a:schemeClr val="tx1"/>
              </a:solidFill>
            </a:rPr>
            <a:t>ã</a:t>
          </a:r>
          <a:r>
            <a:rPr lang="en-US" sz="1800" dirty="0" smtClean="0">
              <a:solidFill>
                <a:schemeClr val="tx1"/>
              </a:solidFill>
            </a:rPr>
            <a:t>o é </a:t>
          </a:r>
          <a:r>
            <a:rPr lang="en-US" sz="1800" dirty="0" err="1" smtClean="0">
              <a:solidFill>
                <a:schemeClr val="tx1"/>
              </a:solidFill>
            </a:rPr>
            <a:t>tentar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eliminá</a:t>
          </a:r>
          <a:r>
            <a:rPr lang="en-US" sz="1800" dirty="0" smtClean="0">
              <a:solidFill>
                <a:schemeClr val="tx1"/>
              </a:solidFill>
            </a:rPr>
            <a:t>-la, </a:t>
          </a:r>
          <a:r>
            <a:rPr lang="en-US" sz="1800" dirty="0" err="1" smtClean="0">
              <a:solidFill>
                <a:schemeClr val="tx1"/>
              </a:solidFill>
            </a:rPr>
            <a:t>como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isso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negaria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sua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importância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na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dinâmida</a:t>
          </a:r>
          <a:r>
            <a:rPr lang="en-US" sz="1800" dirty="0" smtClean="0">
              <a:solidFill>
                <a:schemeClr val="tx1"/>
              </a:solidFill>
            </a:rPr>
            <a:t> dos </a:t>
          </a:r>
          <a:r>
            <a:rPr lang="en-US" sz="1800" dirty="0" err="1" smtClean="0">
              <a:solidFill>
                <a:schemeClr val="tx1"/>
              </a:solidFill>
            </a:rPr>
            <a:t>sistemas</a:t>
          </a:r>
          <a:r>
            <a:rPr lang="en-US" sz="1800" dirty="0" smtClean="0">
              <a:solidFill>
                <a:schemeClr val="tx1"/>
              </a:solidFill>
            </a:rPr>
            <a:t>. </a:t>
          </a:r>
          <a:r>
            <a:rPr lang="en-US" sz="1800" dirty="0" err="1" smtClean="0">
              <a:solidFill>
                <a:schemeClr val="tx1"/>
              </a:solidFill>
            </a:rPr>
            <a:t>Em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vez</a:t>
          </a:r>
          <a:r>
            <a:rPr lang="en-US" sz="1800" dirty="0" smtClean="0">
              <a:solidFill>
                <a:schemeClr val="tx1"/>
              </a:solidFill>
            </a:rPr>
            <a:t> disso, a </a:t>
          </a:r>
          <a:r>
            <a:rPr lang="en-US" sz="1800" dirty="0" err="1" smtClean="0">
              <a:solidFill>
                <a:schemeClr val="tx1"/>
              </a:solidFill>
            </a:rPr>
            <a:t>melhor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abordagem</a:t>
          </a:r>
          <a:r>
            <a:rPr lang="en-US" sz="1800" dirty="0" smtClean="0">
              <a:solidFill>
                <a:schemeClr val="tx1"/>
              </a:solidFill>
            </a:rPr>
            <a:t> é </a:t>
          </a:r>
          <a:r>
            <a:rPr lang="en-US" sz="1800" dirty="0" err="1" smtClean="0">
              <a:solidFill>
                <a:schemeClr val="tx1"/>
              </a:solidFill>
            </a:rPr>
            <a:t>ampará</a:t>
          </a:r>
          <a:r>
            <a:rPr lang="en-US" sz="1800" dirty="0" smtClean="0">
              <a:solidFill>
                <a:schemeClr val="tx1"/>
              </a:solidFill>
            </a:rPr>
            <a:t>-la </a:t>
          </a:r>
          <a:r>
            <a:rPr lang="en-US" sz="1800" dirty="0" err="1" smtClean="0">
              <a:solidFill>
                <a:schemeClr val="tx1"/>
              </a:solidFill>
            </a:rPr>
            <a:t>como</a:t>
          </a:r>
          <a:r>
            <a:rPr lang="en-US" sz="1800" dirty="0" smtClean="0">
              <a:solidFill>
                <a:schemeClr val="tx1"/>
              </a:solidFill>
            </a:rPr>
            <a:t> parte do </a:t>
          </a:r>
          <a:r>
            <a:rPr lang="en-US" sz="1800" dirty="0" err="1" smtClean="0">
              <a:solidFill>
                <a:schemeClr val="tx1"/>
              </a:solidFill>
            </a:rPr>
            <a:t>sistema</a:t>
          </a:r>
          <a:r>
            <a:rPr lang="en-US" sz="1800" dirty="0" smtClean="0">
              <a:solidFill>
                <a:schemeClr val="tx1"/>
              </a:solidFill>
            </a:rPr>
            <a:t>. </a:t>
          </a:r>
          <a:endParaRPr lang="de-DE" sz="1800" dirty="0">
            <a:solidFill>
              <a:schemeClr val="tx1"/>
            </a:solidFill>
          </a:endParaRPr>
        </a:p>
      </dgm:t>
    </dgm:pt>
    <dgm:pt modelId="{C1335FE1-C7CC-4E87-AD90-9315458E8AB7}" type="parTrans" cxnId="{C55384F6-8C44-430F-87BB-57879608D38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3934AAF-2C03-4691-A75B-C63FD776F1EF}" type="sibTrans" cxnId="{C55384F6-8C44-430F-87BB-57879608D386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3624078-25D0-4280-80EC-922143BF1BB4}">
      <dgm:prSet/>
      <dgm:spPr/>
      <dgm:t>
        <a:bodyPr/>
        <a:lstStyle/>
        <a:p>
          <a:pPr algn="just" rtl="0"/>
          <a:r>
            <a:rPr lang="en-US" dirty="0" err="1" smtClean="0">
              <a:solidFill>
                <a:schemeClr val="tx1"/>
              </a:solidFill>
            </a:rPr>
            <a:t>Quando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trabalha</a:t>
          </a:r>
          <a:r>
            <a:rPr lang="en-US" dirty="0" smtClean="0">
              <a:solidFill>
                <a:schemeClr val="tx1"/>
              </a:solidFill>
            </a:rPr>
            <a:t>-se com </a:t>
          </a:r>
          <a:r>
            <a:rPr lang="en-US" dirty="0" err="1" smtClean="0">
              <a:solidFill>
                <a:schemeClr val="tx1"/>
              </a:solidFill>
            </a:rPr>
            <a:t>incógnitas</a:t>
          </a:r>
          <a:r>
            <a:rPr lang="en-US" dirty="0" smtClean="0">
              <a:solidFill>
                <a:schemeClr val="tx1"/>
              </a:solidFill>
            </a:rPr>
            <a:t> e </a:t>
          </a:r>
          <a:r>
            <a:rPr lang="en-US" dirty="0" err="1" smtClean="0">
              <a:solidFill>
                <a:schemeClr val="tx1"/>
              </a:solidFill>
            </a:rPr>
            <a:t>fatores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incognoscíveis</a:t>
          </a:r>
          <a:r>
            <a:rPr lang="en-US" dirty="0" smtClean="0">
              <a:solidFill>
                <a:schemeClr val="tx1"/>
              </a:solidFill>
            </a:rPr>
            <a:t>, </a:t>
          </a:r>
          <a:r>
            <a:rPr lang="en-US" dirty="0" err="1" smtClean="0">
              <a:solidFill>
                <a:schemeClr val="tx1"/>
              </a:solidFill>
            </a:rPr>
            <a:t>escalas</a:t>
          </a:r>
          <a:r>
            <a:rPr lang="en-US" dirty="0" smtClean="0">
              <a:solidFill>
                <a:schemeClr val="tx1"/>
              </a:solidFill>
            </a:rPr>
            <a:t> e </a:t>
          </a:r>
          <a:r>
            <a:rPr lang="en-US" dirty="0" err="1" smtClean="0">
              <a:solidFill>
                <a:schemeClr val="tx1"/>
              </a:solidFill>
            </a:rPr>
            <a:t>perspectivas</a:t>
          </a:r>
          <a:r>
            <a:rPr lang="en-US" dirty="0" smtClean="0">
              <a:solidFill>
                <a:schemeClr val="tx1"/>
              </a:solidFill>
            </a:rPr>
            <a:t>, </a:t>
          </a:r>
          <a:r>
            <a:rPr lang="en-US" dirty="0" err="1" smtClean="0">
              <a:solidFill>
                <a:schemeClr val="tx1"/>
              </a:solidFill>
            </a:rPr>
            <a:t>constitui</a:t>
          </a:r>
          <a:r>
            <a:rPr lang="en-US" dirty="0" smtClean="0">
              <a:solidFill>
                <a:schemeClr val="tx1"/>
              </a:solidFill>
            </a:rPr>
            <a:t>-se </a:t>
          </a:r>
          <a:r>
            <a:rPr lang="en-US" dirty="0" err="1" smtClean="0">
              <a:solidFill>
                <a:schemeClr val="tx1"/>
              </a:solidFill>
            </a:rPr>
            <a:t>uma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importante</a:t>
          </a:r>
          <a:r>
            <a:rPr lang="en-US" dirty="0" smtClean="0">
              <a:solidFill>
                <a:schemeClr val="tx1"/>
              </a:solidFill>
            </a:rPr>
            <a:t> parte da </a:t>
          </a:r>
          <a:r>
            <a:rPr lang="en-US" dirty="0" err="1" smtClean="0">
              <a:solidFill>
                <a:schemeClr val="tx1"/>
              </a:solidFill>
            </a:rPr>
            <a:t>compreens</a:t>
          </a:r>
          <a:r>
            <a:rPr lang="de-DE" dirty="0" smtClean="0">
              <a:solidFill>
                <a:schemeClr val="tx1"/>
              </a:solidFill>
            </a:rPr>
            <a:t>ão</a:t>
          </a:r>
          <a:r>
            <a:rPr lang="en-US" dirty="0" smtClean="0">
              <a:solidFill>
                <a:schemeClr val="tx1"/>
              </a:solidFill>
            </a:rPr>
            <a:t> da </a:t>
          </a:r>
          <a:r>
            <a:rPr lang="en-US" dirty="0" err="1" smtClean="0">
              <a:solidFill>
                <a:schemeClr val="tx1"/>
              </a:solidFill>
            </a:rPr>
            <a:t>indetermina</a:t>
          </a:r>
          <a:r>
            <a:rPr lang="de-DE" dirty="0" smtClean="0">
              <a:solidFill>
                <a:schemeClr val="tx1"/>
              </a:solidFill>
            </a:rPr>
            <a:t>ção</a:t>
          </a:r>
          <a:r>
            <a:rPr lang="en-US" dirty="0" smtClean="0">
              <a:solidFill>
                <a:schemeClr val="tx1"/>
              </a:solidFill>
            </a:rPr>
            <a:t>. </a:t>
          </a:r>
          <a:r>
            <a:rPr lang="en-US" dirty="0" err="1" smtClean="0">
              <a:solidFill>
                <a:schemeClr val="tx1"/>
              </a:solidFill>
            </a:rPr>
            <a:t>Frequentemente</a:t>
          </a:r>
          <a:r>
            <a:rPr lang="en-US" dirty="0" smtClean="0">
              <a:solidFill>
                <a:schemeClr val="tx1"/>
              </a:solidFill>
            </a:rPr>
            <a:t>, o </a:t>
          </a:r>
          <a:r>
            <a:rPr lang="en-US" dirty="0" err="1" smtClean="0">
              <a:solidFill>
                <a:schemeClr val="tx1"/>
              </a:solidFill>
            </a:rPr>
            <a:t>que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parece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escondido</a:t>
          </a:r>
          <a:r>
            <a:rPr lang="en-US" dirty="0" smtClean="0">
              <a:solidFill>
                <a:schemeClr val="tx1"/>
              </a:solidFill>
            </a:rPr>
            <a:t> e </a:t>
          </a:r>
          <a:r>
            <a:rPr lang="en-US" dirty="0" err="1" smtClean="0">
              <a:solidFill>
                <a:schemeClr val="tx1"/>
              </a:solidFill>
            </a:rPr>
            <a:t>incerto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uma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escala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resolu</a:t>
          </a:r>
          <a:r>
            <a:rPr lang="de-DE" dirty="0" smtClean="0">
              <a:solidFill>
                <a:schemeClr val="tx1"/>
              </a:solidFill>
            </a:rPr>
            <a:t>ção</a:t>
          </a:r>
          <a:r>
            <a:rPr lang="en-US" dirty="0" smtClean="0">
              <a:solidFill>
                <a:schemeClr val="tx1"/>
              </a:solidFill>
            </a:rPr>
            <a:t>, se </a:t>
          </a:r>
          <a:r>
            <a:rPr lang="en-US" dirty="0" err="1" smtClean="0">
              <a:solidFill>
                <a:schemeClr val="tx1"/>
              </a:solidFill>
            </a:rPr>
            <a:t>torna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aparente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outra</a:t>
          </a:r>
          <a:r>
            <a:rPr lang="en-US" dirty="0" smtClean="0">
              <a:solidFill>
                <a:schemeClr val="tx1"/>
              </a:solidFill>
            </a:rPr>
            <a:t>. </a:t>
          </a:r>
          <a:r>
            <a:rPr lang="en-US" dirty="0" err="1" smtClean="0">
              <a:solidFill>
                <a:schemeClr val="tx1"/>
              </a:solidFill>
            </a:rPr>
            <a:t>Quando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trabalha</a:t>
          </a:r>
          <a:r>
            <a:rPr lang="en-US" dirty="0" smtClean="0">
              <a:solidFill>
                <a:schemeClr val="tx1"/>
              </a:solidFill>
            </a:rPr>
            <a:t>-se </a:t>
          </a:r>
          <a:r>
            <a:rPr lang="en-US" dirty="0" err="1" smtClean="0">
              <a:solidFill>
                <a:schemeClr val="tx1"/>
              </a:solidFill>
            </a:rPr>
            <a:t>na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escala</a:t>
          </a:r>
          <a:r>
            <a:rPr lang="en-US" dirty="0" smtClean="0">
              <a:solidFill>
                <a:schemeClr val="tx1"/>
              </a:solidFill>
            </a:rPr>
            <a:t> do </a:t>
          </a:r>
          <a:r>
            <a:rPr lang="en-US" dirty="0" err="1" smtClean="0">
              <a:solidFill>
                <a:schemeClr val="tx1"/>
              </a:solidFill>
            </a:rPr>
            <a:t>sítio</a:t>
          </a:r>
          <a:r>
            <a:rPr lang="en-US" dirty="0" smtClean="0">
              <a:solidFill>
                <a:schemeClr val="tx1"/>
              </a:solidFill>
            </a:rPr>
            <a:t> e </a:t>
          </a:r>
          <a:r>
            <a:rPr lang="en-US" dirty="0" err="1" smtClean="0">
              <a:solidFill>
                <a:schemeClr val="tx1"/>
              </a:solidFill>
            </a:rPr>
            <a:t>paisagem</a:t>
          </a:r>
          <a:r>
            <a:rPr lang="en-US" dirty="0" smtClean="0">
              <a:solidFill>
                <a:schemeClr val="tx1"/>
              </a:solidFill>
            </a:rPr>
            <a:t>, é </a:t>
          </a:r>
          <a:r>
            <a:rPr lang="en-US" dirty="0" err="1" smtClean="0">
              <a:solidFill>
                <a:schemeClr val="tx1"/>
              </a:solidFill>
            </a:rPr>
            <a:t>frequente</a:t>
          </a:r>
          <a:r>
            <a:rPr lang="en-US" dirty="0" smtClean="0">
              <a:solidFill>
                <a:schemeClr val="tx1"/>
              </a:solidFill>
            </a:rPr>
            <a:t> o </a:t>
          </a:r>
          <a:r>
            <a:rPr lang="en-US" dirty="0" err="1" smtClean="0">
              <a:solidFill>
                <a:schemeClr val="tx1"/>
              </a:solidFill>
            </a:rPr>
            <a:t>caso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que</a:t>
          </a:r>
          <a:r>
            <a:rPr lang="en-US" dirty="0" smtClean="0">
              <a:solidFill>
                <a:schemeClr val="tx1"/>
              </a:solidFill>
            </a:rPr>
            <a:t>, </a:t>
          </a:r>
          <a:r>
            <a:rPr lang="en-US" dirty="0" err="1" smtClean="0">
              <a:solidFill>
                <a:schemeClr val="tx1"/>
              </a:solidFill>
            </a:rPr>
            <a:t>ao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considerar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uma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perspectiva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mais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ampla</a:t>
          </a:r>
          <a:r>
            <a:rPr lang="en-US" dirty="0" smtClean="0">
              <a:solidFill>
                <a:schemeClr val="tx1"/>
              </a:solidFill>
            </a:rPr>
            <a:t> da </a:t>
          </a:r>
          <a:r>
            <a:rPr lang="en-US" dirty="0" err="1" smtClean="0">
              <a:solidFill>
                <a:schemeClr val="tx1"/>
              </a:solidFill>
            </a:rPr>
            <a:t>situa</a:t>
          </a:r>
          <a:r>
            <a:rPr lang="de-DE" dirty="0" smtClean="0">
              <a:solidFill>
                <a:schemeClr val="tx1"/>
              </a:solidFill>
            </a:rPr>
            <a:t>ção</a:t>
          </a:r>
          <a:r>
            <a:rPr lang="en-US" dirty="0" smtClean="0">
              <a:solidFill>
                <a:schemeClr val="tx1"/>
              </a:solidFill>
            </a:rPr>
            <a:t> (</a:t>
          </a:r>
          <a:r>
            <a:rPr lang="en-US" dirty="0" err="1" smtClean="0">
              <a:solidFill>
                <a:schemeClr val="tx1"/>
              </a:solidFill>
            </a:rPr>
            <a:t>em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outras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palavras</a:t>
          </a:r>
          <a:r>
            <a:rPr lang="en-US" dirty="0" smtClean="0">
              <a:solidFill>
                <a:schemeClr val="tx1"/>
              </a:solidFill>
            </a:rPr>
            <a:t>, </a:t>
          </a:r>
          <a:r>
            <a:rPr lang="en-US" dirty="0" err="1" smtClean="0">
              <a:solidFill>
                <a:schemeClr val="tx1"/>
              </a:solidFill>
            </a:rPr>
            <a:t>ao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pôr</a:t>
          </a:r>
          <a:r>
            <a:rPr lang="en-US" dirty="0" smtClean="0">
              <a:solidFill>
                <a:schemeClr val="tx1"/>
              </a:solidFill>
            </a:rPr>
            <a:t>-se </a:t>
          </a:r>
          <a:r>
            <a:rPr lang="en-US" dirty="0" err="1" smtClean="0">
              <a:solidFill>
                <a:schemeClr val="tx1"/>
              </a:solidFill>
            </a:rPr>
            <a:t>em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grandes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contextos</a:t>
          </a:r>
          <a:r>
            <a:rPr lang="en-US" dirty="0" smtClean="0">
              <a:solidFill>
                <a:schemeClr val="tx1"/>
              </a:solidFill>
            </a:rPr>
            <a:t>), </a:t>
          </a:r>
          <a:r>
            <a:rPr lang="en-US" dirty="0" err="1" smtClean="0">
              <a:solidFill>
                <a:schemeClr val="tx1"/>
              </a:solidFill>
            </a:rPr>
            <a:t>alguns</a:t>
          </a:r>
          <a:r>
            <a:rPr lang="en-US" dirty="0" smtClean="0">
              <a:solidFill>
                <a:schemeClr val="tx1"/>
              </a:solidFill>
            </a:rPr>
            <a:t> dos </a:t>
          </a:r>
          <a:r>
            <a:rPr lang="en-US" dirty="0" err="1" smtClean="0">
              <a:solidFill>
                <a:schemeClr val="tx1"/>
              </a:solidFill>
            </a:rPr>
            <a:t>fatores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contribuintes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devem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ser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revelados</a:t>
          </a:r>
          <a:r>
            <a:rPr lang="en-US" dirty="0" smtClean="0">
              <a:solidFill>
                <a:schemeClr val="tx1"/>
              </a:solidFill>
            </a:rPr>
            <a:t> para </a:t>
          </a:r>
          <a:r>
            <a:rPr lang="en-US" dirty="0" err="1" smtClean="0">
              <a:solidFill>
                <a:schemeClr val="tx1"/>
              </a:solidFill>
            </a:rPr>
            <a:t>incertezas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sítios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específicos</a:t>
          </a:r>
          <a:r>
            <a:rPr lang="en-US" dirty="0" smtClean="0">
              <a:solidFill>
                <a:schemeClr val="tx1"/>
              </a:solidFill>
            </a:rPr>
            <a:t> .</a:t>
          </a:r>
          <a:endParaRPr lang="de-DE" dirty="0">
            <a:solidFill>
              <a:schemeClr val="tx1"/>
            </a:solidFill>
          </a:endParaRPr>
        </a:p>
      </dgm:t>
    </dgm:pt>
    <dgm:pt modelId="{6A1C3A09-A0B5-4426-8D85-DEA28DC1007A}" type="parTrans" cxnId="{E8477DDD-F843-4CA4-B565-0A7B74E27D0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35D3450-E969-4CCC-BF16-8899ADA92B64}" type="sibTrans" cxnId="{E8477DDD-F843-4CA4-B565-0A7B74E27D0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E2EA4E65-A4A5-4B12-99F9-AB8E84F9AC27}" type="pres">
      <dgm:prSet presAssocID="{066045FB-F414-426E-AC28-32B72D975E3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5BE2FCC-38A1-44ED-BFF4-5B9DC5809C51}" type="pres">
      <dgm:prSet presAssocID="{76C0B314-9E03-430B-9D05-74021F22D140}" presName="comp" presStyleCnt="0"/>
      <dgm:spPr/>
    </dgm:pt>
    <dgm:pt modelId="{7E94D9DA-2935-4892-AA3B-793E7502C1B4}" type="pres">
      <dgm:prSet presAssocID="{76C0B314-9E03-430B-9D05-74021F22D140}" presName="box" presStyleLbl="node1" presStyleIdx="0" presStyleCnt="2" custScaleY="72100"/>
      <dgm:spPr/>
      <dgm:t>
        <a:bodyPr/>
        <a:lstStyle/>
        <a:p>
          <a:endParaRPr lang="en-GB"/>
        </a:p>
      </dgm:t>
    </dgm:pt>
    <dgm:pt modelId="{F617B584-6306-4ED1-B936-D43AE7369AE3}" type="pres">
      <dgm:prSet presAssocID="{76C0B314-9E03-430B-9D05-74021F22D140}" presName="img" presStyleLbl="fgImgPlace1" presStyleIdx="0" presStyleCnt="2" custScaleY="704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7F535A4-4E90-4F9C-A5B8-B4541A981B66}" type="pres">
      <dgm:prSet presAssocID="{76C0B314-9E03-430B-9D05-74021F22D14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3AB29D-36D1-452B-895A-D3D9C2B2C095}" type="pres">
      <dgm:prSet presAssocID="{63934AAF-2C03-4691-A75B-C63FD776F1EF}" presName="spacer" presStyleCnt="0"/>
      <dgm:spPr/>
    </dgm:pt>
    <dgm:pt modelId="{6868682C-0B4C-45B0-B47B-F43A50ECAFB8}" type="pres">
      <dgm:prSet presAssocID="{63624078-25D0-4280-80EC-922143BF1BB4}" presName="comp" presStyleCnt="0"/>
      <dgm:spPr/>
    </dgm:pt>
    <dgm:pt modelId="{B7621AA1-322C-4A39-9EA7-BE17A36F9240}" type="pres">
      <dgm:prSet presAssocID="{63624078-25D0-4280-80EC-922143BF1BB4}" presName="box" presStyleLbl="node1" presStyleIdx="1" presStyleCnt="2"/>
      <dgm:spPr/>
      <dgm:t>
        <a:bodyPr/>
        <a:lstStyle/>
        <a:p>
          <a:endParaRPr lang="en-GB"/>
        </a:p>
      </dgm:t>
    </dgm:pt>
    <dgm:pt modelId="{A980F6CB-B477-45D1-8FDD-149A1A255167}" type="pres">
      <dgm:prSet presAssocID="{63624078-25D0-4280-80EC-922143BF1BB4}" presName="img" presStyleLbl="fgImgPlace1" presStyleIdx="1" presStyleCnt="2" custScaleY="5197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954B625-3D89-433D-8EA5-4628101D5152}" type="pres">
      <dgm:prSet presAssocID="{63624078-25D0-4280-80EC-922143BF1BB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07518EA-830D-4732-AC39-8E8B5DFB6248}" type="presOf" srcId="{63624078-25D0-4280-80EC-922143BF1BB4}" destId="{F954B625-3D89-433D-8EA5-4628101D5152}" srcOrd="1" destOrd="0" presId="urn:microsoft.com/office/officeart/2005/8/layout/vList4"/>
    <dgm:cxn modelId="{C55384F6-8C44-430F-87BB-57879608D386}" srcId="{066045FB-F414-426E-AC28-32B72D975E3D}" destId="{76C0B314-9E03-430B-9D05-74021F22D140}" srcOrd="0" destOrd="0" parTransId="{C1335FE1-C7CC-4E87-AD90-9315458E8AB7}" sibTransId="{63934AAF-2C03-4691-A75B-C63FD776F1EF}"/>
    <dgm:cxn modelId="{E8477DDD-F843-4CA4-B565-0A7B74E27D09}" srcId="{066045FB-F414-426E-AC28-32B72D975E3D}" destId="{63624078-25D0-4280-80EC-922143BF1BB4}" srcOrd="1" destOrd="0" parTransId="{6A1C3A09-A0B5-4426-8D85-DEA28DC1007A}" sibTransId="{435D3450-E969-4CCC-BF16-8899ADA92B64}"/>
    <dgm:cxn modelId="{EFD56C49-72F0-4FF4-B105-090DB619F3D8}" type="presOf" srcId="{76C0B314-9E03-430B-9D05-74021F22D140}" destId="{17F535A4-4E90-4F9C-A5B8-B4541A981B66}" srcOrd="1" destOrd="0" presId="urn:microsoft.com/office/officeart/2005/8/layout/vList4"/>
    <dgm:cxn modelId="{7F331611-92D7-4722-B445-7EE6E4296B71}" type="presOf" srcId="{63624078-25D0-4280-80EC-922143BF1BB4}" destId="{B7621AA1-322C-4A39-9EA7-BE17A36F9240}" srcOrd="0" destOrd="0" presId="urn:microsoft.com/office/officeart/2005/8/layout/vList4"/>
    <dgm:cxn modelId="{C5CA097E-4781-454B-95A0-45A800C40A26}" type="presOf" srcId="{066045FB-F414-426E-AC28-32B72D975E3D}" destId="{E2EA4E65-A4A5-4B12-99F9-AB8E84F9AC27}" srcOrd="0" destOrd="0" presId="urn:microsoft.com/office/officeart/2005/8/layout/vList4"/>
    <dgm:cxn modelId="{B378EAD5-50CC-40CD-AEB4-55D093EFC10C}" type="presOf" srcId="{76C0B314-9E03-430B-9D05-74021F22D140}" destId="{7E94D9DA-2935-4892-AA3B-793E7502C1B4}" srcOrd="0" destOrd="0" presId="urn:microsoft.com/office/officeart/2005/8/layout/vList4"/>
    <dgm:cxn modelId="{E44D678E-F99A-43B5-B48A-B1EBD4A486CB}" type="presParOf" srcId="{E2EA4E65-A4A5-4B12-99F9-AB8E84F9AC27}" destId="{55BE2FCC-38A1-44ED-BFF4-5B9DC5809C51}" srcOrd="0" destOrd="0" presId="urn:microsoft.com/office/officeart/2005/8/layout/vList4"/>
    <dgm:cxn modelId="{266EF0F8-E4DA-47C9-98DE-EBDD19DEB9E9}" type="presParOf" srcId="{55BE2FCC-38A1-44ED-BFF4-5B9DC5809C51}" destId="{7E94D9DA-2935-4892-AA3B-793E7502C1B4}" srcOrd="0" destOrd="0" presId="urn:microsoft.com/office/officeart/2005/8/layout/vList4"/>
    <dgm:cxn modelId="{2946B71D-9247-4B34-BB29-1ADF24A67CAE}" type="presParOf" srcId="{55BE2FCC-38A1-44ED-BFF4-5B9DC5809C51}" destId="{F617B584-6306-4ED1-B936-D43AE7369AE3}" srcOrd="1" destOrd="0" presId="urn:microsoft.com/office/officeart/2005/8/layout/vList4"/>
    <dgm:cxn modelId="{B984F641-DF8B-4119-93F4-E5AC5F595729}" type="presParOf" srcId="{55BE2FCC-38A1-44ED-BFF4-5B9DC5809C51}" destId="{17F535A4-4E90-4F9C-A5B8-B4541A981B66}" srcOrd="2" destOrd="0" presId="urn:microsoft.com/office/officeart/2005/8/layout/vList4"/>
    <dgm:cxn modelId="{F6FA70C3-DE87-4D0C-B8C0-9E73F50C02C5}" type="presParOf" srcId="{E2EA4E65-A4A5-4B12-99F9-AB8E84F9AC27}" destId="{7F3AB29D-36D1-452B-895A-D3D9C2B2C095}" srcOrd="1" destOrd="0" presId="urn:microsoft.com/office/officeart/2005/8/layout/vList4"/>
    <dgm:cxn modelId="{73BFFE5B-20D3-4ABA-839E-8BC892B641C9}" type="presParOf" srcId="{E2EA4E65-A4A5-4B12-99F9-AB8E84F9AC27}" destId="{6868682C-0B4C-45B0-B47B-F43A50ECAFB8}" srcOrd="2" destOrd="0" presId="urn:microsoft.com/office/officeart/2005/8/layout/vList4"/>
    <dgm:cxn modelId="{96BC5303-EBD3-4AA2-8B0F-B4D33B08ABBB}" type="presParOf" srcId="{6868682C-0B4C-45B0-B47B-F43A50ECAFB8}" destId="{B7621AA1-322C-4A39-9EA7-BE17A36F9240}" srcOrd="0" destOrd="0" presId="urn:microsoft.com/office/officeart/2005/8/layout/vList4"/>
    <dgm:cxn modelId="{98ED9BB4-B765-4B8A-BC79-2EBD266090F1}" type="presParOf" srcId="{6868682C-0B4C-45B0-B47B-F43A50ECAFB8}" destId="{A980F6CB-B477-45D1-8FDD-149A1A255167}" srcOrd="1" destOrd="0" presId="urn:microsoft.com/office/officeart/2005/8/layout/vList4"/>
    <dgm:cxn modelId="{AD46DFFB-3894-4E23-A984-0FEA4CD1B21B}" type="presParOf" srcId="{6868682C-0B4C-45B0-B47B-F43A50ECAFB8}" destId="{F954B625-3D89-433D-8EA5-4628101D515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FF4E49-F4CD-439E-983C-3A2F959696EF}" type="doc">
      <dgm:prSet loTypeId="urn:microsoft.com/office/officeart/2005/8/layout/chevron2" loCatId="process" qsTypeId="urn:microsoft.com/office/officeart/2005/8/quickstyle/simple4" qsCatId="simple" csTypeId="urn:microsoft.com/office/officeart/2005/8/colors/accent3_4" csCatId="accent3" phldr="1"/>
      <dgm:spPr/>
      <dgm:t>
        <a:bodyPr/>
        <a:lstStyle/>
        <a:p>
          <a:endParaRPr lang="en-GB"/>
        </a:p>
      </dgm:t>
    </dgm:pt>
    <dgm:pt modelId="{8E879B8D-9E8C-4686-A3B1-95D01E59F2D8}">
      <dgm:prSet/>
      <dgm:spPr/>
      <dgm:t>
        <a:bodyPr/>
        <a:lstStyle/>
        <a:p>
          <a:pPr rtl="0"/>
          <a:endParaRPr lang="de-DE" dirty="0"/>
        </a:p>
      </dgm:t>
    </dgm:pt>
    <dgm:pt modelId="{D4DC5F62-A0D0-4859-93AE-A4BE71267C22}" type="parTrans" cxnId="{0F4A9253-8797-442A-AA43-F5E0BECE2D94}">
      <dgm:prSet/>
      <dgm:spPr/>
      <dgm:t>
        <a:bodyPr/>
        <a:lstStyle/>
        <a:p>
          <a:endParaRPr lang="en-GB"/>
        </a:p>
      </dgm:t>
    </dgm:pt>
    <dgm:pt modelId="{4CC896EA-FE3A-464A-9080-0B593EFAF556}" type="sibTrans" cxnId="{0F4A9253-8797-442A-AA43-F5E0BECE2D94}">
      <dgm:prSet/>
      <dgm:spPr/>
      <dgm:t>
        <a:bodyPr/>
        <a:lstStyle/>
        <a:p>
          <a:endParaRPr lang="en-GB"/>
        </a:p>
      </dgm:t>
    </dgm:pt>
    <dgm:pt modelId="{051F15D2-EE2F-419B-8D89-93B8395F3226}">
      <dgm:prSet/>
      <dgm:spPr/>
      <dgm:t>
        <a:bodyPr/>
        <a:lstStyle/>
        <a:p>
          <a:pPr rtl="0"/>
          <a:endParaRPr lang="de-DE" dirty="0"/>
        </a:p>
      </dgm:t>
    </dgm:pt>
    <dgm:pt modelId="{E42F6580-90EB-40E5-B350-BBA8E82A3E96}" type="parTrans" cxnId="{34402184-7773-43F5-9A8D-24C6DE79A958}">
      <dgm:prSet/>
      <dgm:spPr/>
      <dgm:t>
        <a:bodyPr/>
        <a:lstStyle/>
        <a:p>
          <a:endParaRPr lang="en-GB"/>
        </a:p>
      </dgm:t>
    </dgm:pt>
    <dgm:pt modelId="{0E03E511-43AC-4B55-B672-8167E48A82C2}" type="sibTrans" cxnId="{34402184-7773-43F5-9A8D-24C6DE79A958}">
      <dgm:prSet/>
      <dgm:spPr/>
      <dgm:t>
        <a:bodyPr/>
        <a:lstStyle/>
        <a:p>
          <a:endParaRPr lang="en-GB"/>
        </a:p>
      </dgm:t>
    </dgm:pt>
    <dgm:pt modelId="{43D51EA2-F333-4ACB-96B5-E78E087045CD}">
      <dgm:prSet/>
      <dgm:spPr/>
      <dgm:t>
        <a:bodyPr/>
        <a:lstStyle/>
        <a:p>
          <a:pPr rtl="0"/>
          <a:endParaRPr lang="de-DE" dirty="0"/>
        </a:p>
      </dgm:t>
    </dgm:pt>
    <dgm:pt modelId="{9461D90E-1D21-44A3-BA5D-7777DE9F21A1}" type="parTrans" cxnId="{BC21669A-5005-40B4-B261-9F4A0622003E}">
      <dgm:prSet/>
      <dgm:spPr/>
      <dgm:t>
        <a:bodyPr/>
        <a:lstStyle/>
        <a:p>
          <a:endParaRPr lang="en-GB"/>
        </a:p>
      </dgm:t>
    </dgm:pt>
    <dgm:pt modelId="{F6C81AA2-2B8B-4E8D-BFA4-76F810E11E20}" type="sibTrans" cxnId="{BC21669A-5005-40B4-B261-9F4A0622003E}">
      <dgm:prSet/>
      <dgm:spPr/>
      <dgm:t>
        <a:bodyPr/>
        <a:lstStyle/>
        <a:p>
          <a:endParaRPr lang="en-GB"/>
        </a:p>
      </dgm:t>
    </dgm:pt>
    <dgm:pt modelId="{6D2B4148-9F02-4285-BB9D-C9ECFEFDA4F5}">
      <dgm:prSet custT="1"/>
      <dgm:spPr>
        <a:solidFill>
          <a:schemeClr val="accent3"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 rtl="0"/>
          <a:r>
            <a:rPr lang="en-US" sz="1700" dirty="0" err="1" smtClean="0"/>
            <a:t>Ao</a:t>
          </a:r>
          <a:r>
            <a:rPr lang="en-US" sz="1700" dirty="0" smtClean="0"/>
            <a:t> </a:t>
          </a:r>
          <a:r>
            <a:rPr lang="en-US" sz="1700" dirty="0" err="1" smtClean="0"/>
            <a:t>longo</a:t>
          </a:r>
          <a:r>
            <a:rPr lang="en-US" sz="1700" dirty="0" smtClean="0"/>
            <a:t> dos </a:t>
          </a:r>
          <a:r>
            <a:rPr lang="en-US" sz="1700" dirty="0" err="1" smtClean="0"/>
            <a:t>últimos</a:t>
          </a:r>
          <a:r>
            <a:rPr lang="en-US" sz="1700" dirty="0" smtClean="0"/>
            <a:t> 15 </a:t>
          </a:r>
          <a:r>
            <a:rPr lang="en-US" sz="1700" dirty="0" err="1" smtClean="0"/>
            <a:t>anos</a:t>
          </a:r>
          <a:r>
            <a:rPr lang="en-US" sz="1700" dirty="0" smtClean="0"/>
            <a:t>, </a:t>
          </a:r>
          <a:r>
            <a:rPr lang="en-US" sz="1700" dirty="0" err="1" smtClean="0"/>
            <a:t>os</a:t>
          </a:r>
          <a:r>
            <a:rPr lang="en-US" sz="1700" dirty="0" smtClean="0"/>
            <a:t> </a:t>
          </a:r>
          <a:r>
            <a:rPr lang="en-US" sz="1700" dirty="0" err="1" smtClean="0"/>
            <a:t>criadores</a:t>
          </a:r>
          <a:r>
            <a:rPr lang="en-US" sz="1700" dirty="0" smtClean="0"/>
            <a:t> do MARISCO </a:t>
          </a:r>
          <a:r>
            <a:rPr lang="en-US" sz="1700" dirty="0" err="1" smtClean="0"/>
            <a:t>têm</a:t>
          </a:r>
          <a:r>
            <a:rPr lang="en-US" sz="1700" dirty="0" smtClean="0"/>
            <a:t> </a:t>
          </a:r>
          <a:r>
            <a:rPr lang="en-US" sz="1700" dirty="0" err="1" smtClean="0"/>
            <a:t>praticado</a:t>
          </a:r>
          <a:r>
            <a:rPr lang="en-US" sz="1700" dirty="0" smtClean="0"/>
            <a:t>  ambos, o Plano de A</a:t>
          </a:r>
          <a:r>
            <a:rPr lang="de-DE" sz="1700" dirty="0" smtClean="0">
              <a:solidFill>
                <a:schemeClr val="tx1"/>
              </a:solidFill>
            </a:rPr>
            <a:t>ção</a:t>
          </a:r>
          <a:r>
            <a:rPr lang="en-US" sz="1700" dirty="0" smtClean="0"/>
            <a:t> de </a:t>
          </a:r>
          <a:r>
            <a:rPr lang="en-US" sz="1700" dirty="0" err="1" smtClean="0"/>
            <a:t>Conserva</a:t>
          </a:r>
          <a:r>
            <a:rPr lang="de-DE" sz="1700" dirty="0" smtClean="0">
              <a:solidFill>
                <a:schemeClr val="tx1"/>
              </a:solidFill>
            </a:rPr>
            <a:t>ção</a:t>
          </a:r>
          <a:r>
            <a:rPr lang="en-US" sz="1700" dirty="0" smtClean="0"/>
            <a:t> (CAP </a:t>
          </a:r>
          <a:r>
            <a:rPr lang="en-US" sz="1700" dirty="0" err="1" smtClean="0"/>
            <a:t>em</a:t>
          </a:r>
          <a:r>
            <a:rPr lang="en-US" sz="1700" dirty="0" smtClean="0"/>
            <a:t> </a:t>
          </a:r>
          <a:r>
            <a:rPr lang="en-US" sz="1700" dirty="0" err="1" smtClean="0"/>
            <a:t>inglês</a:t>
          </a:r>
          <a:r>
            <a:rPr lang="en-US" sz="1700" dirty="0" smtClean="0"/>
            <a:t>) pela </a:t>
          </a:r>
          <a:r>
            <a:rPr lang="en-US" sz="1700" dirty="0" err="1" smtClean="0"/>
            <a:t>Natureza</a:t>
          </a:r>
          <a:r>
            <a:rPr lang="en-US" sz="1700" dirty="0" smtClean="0"/>
            <a:t> de </a:t>
          </a:r>
          <a:r>
            <a:rPr lang="en-US" sz="1700" dirty="0" err="1" smtClean="0"/>
            <a:t>Conserva</a:t>
          </a:r>
          <a:r>
            <a:rPr lang="de-DE" sz="1700" dirty="0" smtClean="0">
              <a:solidFill>
                <a:schemeClr val="tx1"/>
              </a:solidFill>
            </a:rPr>
            <a:t>ção</a:t>
          </a:r>
          <a:r>
            <a:rPr lang="en-US" sz="1700" dirty="0" smtClean="0"/>
            <a:t> e </a:t>
          </a:r>
          <a:r>
            <a:rPr lang="en-US" sz="1700" dirty="0" err="1" smtClean="0"/>
            <a:t>os</a:t>
          </a:r>
          <a:r>
            <a:rPr lang="en-US" sz="1700" dirty="0" smtClean="0"/>
            <a:t> </a:t>
          </a:r>
          <a:r>
            <a:rPr lang="en-US" sz="1700" dirty="0" err="1" smtClean="0"/>
            <a:t>Padr</a:t>
          </a:r>
          <a:r>
            <a:rPr lang="de-DE" sz="1700" dirty="0" smtClean="0">
              <a:solidFill>
                <a:schemeClr val="tx1"/>
              </a:solidFill>
            </a:rPr>
            <a:t>ões</a:t>
          </a:r>
          <a:r>
            <a:rPr lang="en-US" sz="1700" dirty="0" smtClean="0"/>
            <a:t> </a:t>
          </a:r>
          <a:r>
            <a:rPr lang="en-US" sz="1700" dirty="0" err="1" smtClean="0"/>
            <a:t>Abertos</a:t>
          </a:r>
          <a:r>
            <a:rPr lang="en-US" sz="1700" dirty="0" smtClean="0"/>
            <a:t> </a:t>
          </a:r>
          <a:r>
            <a:rPr lang="en-US" sz="1700" dirty="0" err="1" smtClean="0"/>
            <a:t>prara</a:t>
          </a:r>
          <a:r>
            <a:rPr lang="en-US" sz="1700" dirty="0" smtClean="0"/>
            <a:t> </a:t>
          </a:r>
          <a:r>
            <a:rPr lang="en-US" sz="1700" dirty="0" err="1" smtClean="0"/>
            <a:t>Medidas</a:t>
          </a:r>
          <a:r>
            <a:rPr lang="en-US" sz="1700" dirty="0" smtClean="0"/>
            <a:t> de </a:t>
          </a:r>
          <a:r>
            <a:rPr lang="en-US" sz="1700" dirty="0" err="1" smtClean="0"/>
            <a:t>Parceria</a:t>
          </a:r>
          <a:r>
            <a:rPr lang="en-US" sz="1700" dirty="0" smtClean="0"/>
            <a:t> de </a:t>
          </a:r>
          <a:r>
            <a:rPr lang="en-US" sz="1700" dirty="0" err="1" smtClean="0"/>
            <a:t>Conserva</a:t>
          </a:r>
          <a:r>
            <a:rPr lang="de-DE" sz="1700" dirty="0" smtClean="0">
              <a:solidFill>
                <a:schemeClr val="tx1"/>
              </a:solidFill>
            </a:rPr>
            <a:t>ção </a:t>
          </a:r>
          <a:r>
            <a:rPr lang="en-US" sz="1700" dirty="0" smtClean="0"/>
            <a:t>(CMP </a:t>
          </a:r>
          <a:r>
            <a:rPr lang="en-US" sz="1700" dirty="0" err="1" smtClean="0"/>
            <a:t>em</a:t>
          </a:r>
          <a:r>
            <a:rPr lang="en-US" sz="1700" dirty="0" smtClean="0"/>
            <a:t> </a:t>
          </a:r>
          <a:r>
            <a:rPr lang="en-US" sz="1700" dirty="0" err="1" smtClean="0"/>
            <a:t>inglês</a:t>
          </a:r>
          <a:r>
            <a:rPr lang="en-US" sz="1700" dirty="0" smtClean="0"/>
            <a:t>), mas </a:t>
          </a:r>
          <a:r>
            <a:rPr lang="en-US" sz="1700" dirty="0" err="1" smtClean="0"/>
            <a:t>têm</a:t>
          </a:r>
          <a:r>
            <a:rPr lang="en-US" sz="1700" dirty="0" smtClean="0"/>
            <a:t> </a:t>
          </a:r>
          <a:r>
            <a:rPr lang="en-US" sz="1700" dirty="0" err="1" smtClean="0"/>
            <a:t>também</a:t>
          </a:r>
          <a:r>
            <a:rPr lang="en-US" sz="1700" dirty="0" smtClean="0"/>
            <a:t> </a:t>
          </a:r>
          <a:r>
            <a:rPr lang="en-US" sz="1700" dirty="0" err="1" smtClean="0"/>
            <a:t>adaptado</a:t>
          </a:r>
          <a:r>
            <a:rPr lang="en-US" sz="1700" dirty="0" smtClean="0"/>
            <a:t> o </a:t>
          </a:r>
          <a:r>
            <a:rPr lang="en-US" sz="1700" dirty="0" err="1" smtClean="0"/>
            <a:t>processo</a:t>
          </a:r>
          <a:r>
            <a:rPr lang="en-US" sz="1700" dirty="0" smtClean="0"/>
            <a:t> de </a:t>
          </a:r>
          <a:r>
            <a:rPr lang="en-US" sz="1700" dirty="0" err="1" smtClean="0"/>
            <a:t>entrega</a:t>
          </a:r>
          <a:r>
            <a:rPr lang="en-US" sz="1700" dirty="0" smtClean="0"/>
            <a:t> de </a:t>
          </a:r>
          <a:r>
            <a:rPr lang="en-US" sz="1700" dirty="0" err="1" smtClean="0"/>
            <a:t>oficinas</a:t>
          </a:r>
          <a:r>
            <a:rPr lang="en-US" sz="1700" dirty="0" smtClean="0"/>
            <a:t> </a:t>
          </a:r>
          <a:r>
            <a:rPr lang="en-US" sz="1700" dirty="0" err="1" smtClean="0"/>
            <a:t>profissionais</a:t>
          </a:r>
          <a:r>
            <a:rPr lang="en-US" sz="1700" dirty="0" smtClean="0"/>
            <a:t> </a:t>
          </a:r>
          <a:r>
            <a:rPr lang="en-US" sz="1700" dirty="0" err="1" smtClean="0"/>
            <a:t>nas</a:t>
          </a:r>
          <a:r>
            <a:rPr lang="en-US" sz="1700" dirty="0" smtClean="0"/>
            <a:t> </a:t>
          </a:r>
          <a:r>
            <a:rPr lang="en-US" sz="1700" dirty="0" err="1" smtClean="0"/>
            <a:t>áreas</a:t>
          </a:r>
          <a:r>
            <a:rPr lang="en-US" sz="1700" dirty="0" smtClean="0"/>
            <a:t> e </a:t>
          </a:r>
          <a:r>
            <a:rPr lang="en-US" sz="1700" dirty="0" err="1" smtClean="0"/>
            <a:t>ambientes</a:t>
          </a:r>
          <a:r>
            <a:rPr lang="en-US" sz="1700" dirty="0" smtClean="0"/>
            <a:t>.  </a:t>
          </a:r>
          <a:endParaRPr lang="en-GB" sz="1700" dirty="0"/>
        </a:p>
      </dgm:t>
    </dgm:pt>
    <dgm:pt modelId="{6C2D09DE-6AD1-4835-A65D-24BEE02EFFA0}" type="parTrans" cxnId="{73675B73-E584-4196-9A53-CBDE60A9FD85}">
      <dgm:prSet/>
      <dgm:spPr/>
      <dgm:t>
        <a:bodyPr/>
        <a:lstStyle/>
        <a:p>
          <a:endParaRPr lang="en-GB"/>
        </a:p>
      </dgm:t>
    </dgm:pt>
    <dgm:pt modelId="{6D1C9229-DE33-4D82-8BB5-363969CEAD20}" type="sibTrans" cxnId="{73675B73-E584-4196-9A53-CBDE60A9FD85}">
      <dgm:prSet/>
      <dgm:spPr/>
      <dgm:t>
        <a:bodyPr/>
        <a:lstStyle/>
        <a:p>
          <a:endParaRPr lang="en-GB"/>
        </a:p>
      </dgm:t>
    </dgm:pt>
    <dgm:pt modelId="{3040D419-D094-45E2-9A69-72695B0FAC46}">
      <dgm:prSet custT="1"/>
      <dgm:spPr>
        <a:solidFill>
          <a:schemeClr val="accent3"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 rtl="0"/>
          <a:r>
            <a:rPr lang="en-US" sz="1700" dirty="0" err="1" smtClean="0"/>
            <a:t>Através</a:t>
          </a:r>
          <a:r>
            <a:rPr lang="en-US" sz="1700" dirty="0" smtClean="0"/>
            <a:t> dos </a:t>
          </a:r>
          <a:r>
            <a:rPr lang="en-US" sz="1700" dirty="0" err="1" smtClean="0"/>
            <a:t>anos</a:t>
          </a:r>
          <a:r>
            <a:rPr lang="en-US" sz="1700" dirty="0" smtClean="0"/>
            <a:t> de </a:t>
          </a:r>
          <a:r>
            <a:rPr lang="en-US" sz="1700" dirty="0" err="1" smtClean="0"/>
            <a:t>prática</a:t>
          </a:r>
          <a:r>
            <a:rPr lang="en-US" sz="1700" dirty="0" smtClean="0"/>
            <a:t>, </a:t>
          </a:r>
          <a:r>
            <a:rPr lang="en-US" sz="1700" dirty="0" err="1" smtClean="0"/>
            <a:t>avalia</a:t>
          </a:r>
          <a:r>
            <a:rPr lang="de-DE" sz="1700" dirty="0" smtClean="0">
              <a:solidFill>
                <a:schemeClr val="tx1"/>
              </a:solidFill>
            </a:rPr>
            <a:t>ção</a:t>
          </a:r>
          <a:r>
            <a:rPr lang="en-US" sz="1700" dirty="0" smtClean="0"/>
            <a:t> e </a:t>
          </a:r>
          <a:r>
            <a:rPr lang="en-US" sz="1700" dirty="0" err="1" smtClean="0"/>
            <a:t>adapta</a:t>
          </a:r>
          <a:r>
            <a:rPr lang="de-DE" sz="1700" dirty="0" smtClean="0">
              <a:solidFill>
                <a:schemeClr val="tx1"/>
              </a:solidFill>
            </a:rPr>
            <a:t>ção</a:t>
          </a:r>
          <a:r>
            <a:rPr lang="en-US" sz="1700" dirty="0" smtClean="0"/>
            <a:t>, o time tem </a:t>
          </a:r>
          <a:r>
            <a:rPr lang="en-US" sz="1700" dirty="0" err="1" smtClean="0"/>
            <a:t>desenvolvido</a:t>
          </a:r>
          <a:r>
            <a:rPr lang="en-US" sz="1700" dirty="0" smtClean="0"/>
            <a:t> </a:t>
          </a:r>
          <a:r>
            <a:rPr lang="en-US" sz="1700" dirty="0" err="1" smtClean="0"/>
            <a:t>uma</a:t>
          </a:r>
          <a:r>
            <a:rPr lang="en-US" sz="1700" dirty="0" smtClean="0"/>
            <a:t> </a:t>
          </a:r>
          <a:r>
            <a:rPr lang="en-US" sz="1700" dirty="0" err="1" smtClean="0"/>
            <a:t>vers</a:t>
          </a:r>
          <a:r>
            <a:rPr lang="de-DE" sz="1700" dirty="0" smtClean="0">
              <a:solidFill>
                <a:schemeClr val="tx1"/>
              </a:solidFill>
            </a:rPr>
            <a:t>ão</a:t>
          </a:r>
          <a:r>
            <a:rPr lang="en-US" sz="1700" dirty="0" smtClean="0"/>
            <a:t> </a:t>
          </a:r>
          <a:r>
            <a:rPr lang="en-US" sz="1700" dirty="0" err="1" smtClean="0"/>
            <a:t>modificada</a:t>
          </a:r>
          <a:r>
            <a:rPr lang="en-US" sz="1700" dirty="0" smtClean="0"/>
            <a:t> de “</a:t>
          </a:r>
          <a:r>
            <a:rPr lang="en-US" sz="1700" dirty="0" err="1" smtClean="0"/>
            <a:t>Padr</a:t>
          </a:r>
          <a:r>
            <a:rPr lang="de-DE" sz="1700" dirty="0" smtClean="0">
              <a:solidFill>
                <a:schemeClr val="tx1"/>
              </a:solidFill>
            </a:rPr>
            <a:t>ões</a:t>
          </a:r>
          <a:r>
            <a:rPr lang="en-US" sz="1700" dirty="0" smtClean="0"/>
            <a:t> </a:t>
          </a:r>
          <a:r>
            <a:rPr lang="en-US" sz="1700" dirty="0" err="1" smtClean="0"/>
            <a:t>Abertos</a:t>
          </a:r>
          <a:r>
            <a:rPr lang="en-US" sz="1700" dirty="0" smtClean="0"/>
            <a:t>” </a:t>
          </a:r>
          <a:r>
            <a:rPr lang="en-US" sz="1700" dirty="0" err="1" smtClean="0"/>
            <a:t>que</a:t>
          </a:r>
          <a:r>
            <a:rPr lang="en-US" sz="1700" dirty="0" smtClean="0"/>
            <a:t> </a:t>
          </a:r>
          <a:r>
            <a:rPr lang="en-US" sz="1700" dirty="0" err="1" smtClean="0"/>
            <a:t>colocam</a:t>
          </a:r>
          <a:r>
            <a:rPr lang="en-US" sz="1700" dirty="0" smtClean="0"/>
            <a:t> </a:t>
          </a:r>
          <a:r>
            <a:rPr lang="en-US" sz="1700" dirty="0" err="1" smtClean="0"/>
            <a:t>ênfase</a:t>
          </a:r>
          <a:r>
            <a:rPr lang="en-US" sz="1700" dirty="0" smtClean="0"/>
            <a:t> </a:t>
          </a:r>
          <a:r>
            <a:rPr lang="en-US" sz="1700" dirty="0" err="1" smtClean="0"/>
            <a:t>maior</a:t>
          </a:r>
          <a:r>
            <a:rPr lang="en-US" sz="1700" dirty="0" smtClean="0"/>
            <a:t> </a:t>
          </a:r>
          <a:r>
            <a:rPr lang="en-US" sz="1700" dirty="0" err="1" smtClean="0"/>
            <a:t>nas</a:t>
          </a:r>
          <a:r>
            <a:rPr lang="en-US" sz="1700" dirty="0" smtClean="0"/>
            <a:t> </a:t>
          </a:r>
          <a:r>
            <a:rPr lang="en-US" sz="1700" dirty="0" err="1" smtClean="0"/>
            <a:t>dinâmicas</a:t>
          </a:r>
          <a:r>
            <a:rPr lang="en-US" sz="1700" dirty="0" smtClean="0"/>
            <a:t> dos </a:t>
          </a:r>
          <a:r>
            <a:rPr lang="en-US" sz="1700" dirty="0" err="1" smtClean="0"/>
            <a:t>sistemas</a:t>
          </a:r>
          <a:r>
            <a:rPr lang="en-US" sz="1700" dirty="0" smtClean="0"/>
            <a:t> e </a:t>
          </a:r>
          <a:r>
            <a:rPr lang="en-US" sz="1700" dirty="0" err="1" smtClean="0"/>
            <a:t>nas</a:t>
          </a:r>
          <a:r>
            <a:rPr lang="en-US" sz="1700" dirty="0" smtClean="0"/>
            <a:t> </a:t>
          </a:r>
          <a:r>
            <a:rPr lang="en-US" sz="1700" dirty="0" err="1" smtClean="0"/>
            <a:t>mudan</a:t>
          </a:r>
          <a:r>
            <a:rPr lang="de-DE" sz="1700" dirty="0" smtClean="0">
              <a:solidFill>
                <a:schemeClr val="tx1"/>
              </a:solidFill>
            </a:rPr>
            <a:t>ç</a:t>
          </a:r>
          <a:r>
            <a:rPr lang="en-US" sz="1700" dirty="0" smtClean="0"/>
            <a:t>as, com um </a:t>
          </a:r>
          <a:r>
            <a:rPr lang="en-US" sz="1700" dirty="0" err="1" smtClean="0"/>
            <a:t>foco</a:t>
          </a:r>
          <a:r>
            <a:rPr lang="en-US" sz="1700" dirty="0" smtClean="0"/>
            <a:t> particular </a:t>
          </a:r>
          <a:r>
            <a:rPr lang="en-US" sz="1700" dirty="0" err="1" smtClean="0"/>
            <a:t>nos</a:t>
          </a:r>
          <a:r>
            <a:rPr lang="en-US" sz="1700" dirty="0" smtClean="0"/>
            <a:t> </a:t>
          </a:r>
          <a:r>
            <a:rPr lang="en-US" sz="1700" dirty="0" err="1" smtClean="0"/>
            <a:t>efeitos</a:t>
          </a:r>
          <a:r>
            <a:rPr lang="en-US" sz="1700" dirty="0" smtClean="0"/>
            <a:t> e </a:t>
          </a:r>
          <a:r>
            <a:rPr lang="en-US" sz="1700" dirty="0" err="1" smtClean="0"/>
            <a:t>problemas</a:t>
          </a:r>
          <a:r>
            <a:rPr lang="en-US" sz="1700" dirty="0" smtClean="0"/>
            <a:t> </a:t>
          </a:r>
          <a:r>
            <a:rPr lang="en-US" sz="1700" dirty="0" err="1" smtClean="0"/>
            <a:t>relacionados</a:t>
          </a:r>
          <a:r>
            <a:rPr lang="en-US" sz="1700" dirty="0" smtClean="0"/>
            <a:t> </a:t>
          </a:r>
          <a:r>
            <a:rPr lang="en-US" sz="1700" dirty="0" err="1" smtClean="0"/>
            <a:t>às</a:t>
          </a:r>
          <a:r>
            <a:rPr lang="en-US" sz="1700" dirty="0" smtClean="0"/>
            <a:t> </a:t>
          </a:r>
          <a:r>
            <a:rPr lang="en-US" sz="1700" dirty="0" err="1" smtClean="0"/>
            <a:t>mudancas</a:t>
          </a:r>
          <a:r>
            <a:rPr lang="en-US" sz="1700" dirty="0" smtClean="0"/>
            <a:t> </a:t>
          </a:r>
          <a:r>
            <a:rPr lang="en-US" sz="1700" dirty="0" err="1" smtClean="0"/>
            <a:t>climáticas</a:t>
          </a:r>
          <a:r>
            <a:rPr lang="en-US" sz="1700" dirty="0" smtClean="0"/>
            <a:t>.</a:t>
          </a:r>
          <a:endParaRPr lang="en-GB" sz="1700" dirty="0"/>
        </a:p>
      </dgm:t>
    </dgm:pt>
    <dgm:pt modelId="{5EBAAD33-82D3-4F5E-A14B-2779935452AF}" type="parTrans" cxnId="{A83C304A-A0CD-4055-A885-549CEF4BE702}">
      <dgm:prSet/>
      <dgm:spPr/>
      <dgm:t>
        <a:bodyPr/>
        <a:lstStyle/>
        <a:p>
          <a:endParaRPr lang="en-GB"/>
        </a:p>
      </dgm:t>
    </dgm:pt>
    <dgm:pt modelId="{F4014537-0DAC-4A9F-81A5-385D1945BAD8}" type="sibTrans" cxnId="{A83C304A-A0CD-4055-A885-549CEF4BE702}">
      <dgm:prSet/>
      <dgm:spPr/>
      <dgm:t>
        <a:bodyPr/>
        <a:lstStyle/>
        <a:p>
          <a:endParaRPr lang="en-GB"/>
        </a:p>
      </dgm:t>
    </dgm:pt>
    <dgm:pt modelId="{C3BDEAF7-42FB-42AE-BC8C-10F2A6CF57E6}">
      <dgm:prSet custT="1"/>
      <dgm:spPr>
        <a:solidFill>
          <a:schemeClr val="accent3"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 rtl="0"/>
          <a:r>
            <a:rPr lang="en-US" sz="1700" dirty="0" smtClean="0"/>
            <a:t>A </a:t>
          </a:r>
          <a:r>
            <a:rPr lang="en-US" sz="1700" dirty="0" err="1" smtClean="0"/>
            <a:t>vers</a:t>
          </a:r>
          <a:r>
            <a:rPr lang="de-DE" sz="1700" dirty="0" smtClean="0">
              <a:solidFill>
                <a:schemeClr val="tx1"/>
              </a:solidFill>
            </a:rPr>
            <a:t>ão</a:t>
          </a:r>
          <a:r>
            <a:rPr lang="en-US" sz="1700" dirty="0" smtClean="0"/>
            <a:t> </a:t>
          </a:r>
          <a:r>
            <a:rPr lang="en-US" sz="1700" dirty="0" err="1" smtClean="0"/>
            <a:t>modificada</a:t>
          </a:r>
          <a:r>
            <a:rPr lang="en-US" sz="1700" dirty="0" smtClean="0"/>
            <a:t> </a:t>
          </a:r>
          <a:r>
            <a:rPr lang="en-US" sz="1700" dirty="0" err="1" smtClean="0"/>
            <a:t>foi</a:t>
          </a:r>
          <a:r>
            <a:rPr lang="en-US" sz="1700" dirty="0" smtClean="0"/>
            <a:t> </a:t>
          </a:r>
          <a:r>
            <a:rPr lang="en-US" sz="1700" dirty="0" err="1" smtClean="0"/>
            <a:t>testada</a:t>
          </a:r>
          <a:r>
            <a:rPr lang="en-US" sz="1700" dirty="0" smtClean="0"/>
            <a:t> e </a:t>
          </a:r>
          <a:r>
            <a:rPr lang="en-US" sz="1700" dirty="0" err="1" smtClean="0"/>
            <a:t>desenvolvida</a:t>
          </a:r>
          <a:r>
            <a:rPr lang="en-US" sz="1700" dirty="0" smtClean="0"/>
            <a:t> </a:t>
          </a:r>
          <a:r>
            <a:rPr lang="en-US" sz="1700" dirty="0" err="1" smtClean="0"/>
            <a:t>posteriormente</a:t>
          </a:r>
          <a:r>
            <a:rPr lang="en-US" sz="1700" dirty="0" smtClean="0"/>
            <a:t> </a:t>
          </a:r>
          <a:r>
            <a:rPr lang="en-US" sz="1700" dirty="0" err="1" smtClean="0"/>
            <a:t>em</a:t>
          </a:r>
          <a:r>
            <a:rPr lang="en-US" sz="1700" dirty="0" smtClean="0"/>
            <a:t> um </a:t>
          </a:r>
          <a:r>
            <a:rPr lang="en-US" sz="1700" dirty="0" err="1" smtClean="0"/>
            <a:t>número</a:t>
          </a:r>
          <a:r>
            <a:rPr lang="en-US" sz="1700" dirty="0" smtClean="0"/>
            <a:t> de </a:t>
          </a:r>
          <a:r>
            <a:rPr lang="en-US" sz="1700" dirty="0" err="1" smtClean="0"/>
            <a:t>sítios</a:t>
          </a:r>
          <a:r>
            <a:rPr lang="en-US" sz="1700" dirty="0" smtClean="0"/>
            <a:t> de </a:t>
          </a:r>
          <a:r>
            <a:rPr lang="en-US" sz="1700" dirty="0" err="1" smtClean="0"/>
            <a:t>conserva</a:t>
          </a:r>
          <a:r>
            <a:rPr lang="de-DE" sz="1700" dirty="0" smtClean="0">
              <a:solidFill>
                <a:schemeClr val="tx1"/>
              </a:solidFill>
            </a:rPr>
            <a:t>ção</a:t>
          </a:r>
          <a:r>
            <a:rPr lang="en-US" sz="1700" dirty="0" smtClean="0"/>
            <a:t> </a:t>
          </a:r>
          <a:r>
            <a:rPr lang="en-US" sz="1700" dirty="0" err="1" smtClean="0"/>
            <a:t>na</a:t>
          </a:r>
          <a:r>
            <a:rPr lang="en-US" sz="1700" dirty="0" smtClean="0"/>
            <a:t> China, Costa Rica, </a:t>
          </a:r>
          <a:r>
            <a:rPr lang="en-US" sz="1700" dirty="0" err="1" smtClean="0"/>
            <a:t>Equador</a:t>
          </a:r>
          <a:r>
            <a:rPr lang="en-US" sz="1700" dirty="0" smtClean="0"/>
            <a:t> e Peru </a:t>
          </a:r>
          <a:r>
            <a:rPr lang="en-US" sz="1700" dirty="0" err="1" smtClean="0"/>
            <a:t>em</a:t>
          </a:r>
          <a:r>
            <a:rPr lang="en-US" sz="1700" dirty="0" smtClean="0"/>
            <a:t> </a:t>
          </a:r>
          <a:r>
            <a:rPr lang="en-US" sz="1700" dirty="0" err="1" smtClean="0"/>
            <a:t>colabora</a:t>
          </a:r>
          <a:r>
            <a:rPr lang="de-DE" sz="1700" dirty="0" smtClean="0">
              <a:solidFill>
                <a:schemeClr val="tx1"/>
              </a:solidFill>
            </a:rPr>
            <a:t>ção</a:t>
          </a:r>
          <a:r>
            <a:rPr lang="en-US" sz="1700" dirty="0" smtClean="0"/>
            <a:t> com a GIZ, e </a:t>
          </a:r>
          <a:r>
            <a:rPr lang="en-US" sz="1700" dirty="0" err="1" smtClean="0"/>
            <a:t>também</a:t>
          </a:r>
          <a:r>
            <a:rPr lang="en-US" sz="1700" dirty="0" smtClean="0"/>
            <a:t> </a:t>
          </a:r>
          <a:r>
            <a:rPr lang="en-US" sz="1700" dirty="0" err="1" smtClean="0"/>
            <a:t>em</a:t>
          </a:r>
          <a:r>
            <a:rPr lang="en-US" sz="1700" dirty="0" smtClean="0"/>
            <a:t> Guatemala com </a:t>
          </a:r>
          <a:r>
            <a:rPr lang="en-US" sz="1700" dirty="0" err="1" smtClean="0"/>
            <a:t>OroVerde</a:t>
          </a:r>
          <a:r>
            <a:rPr lang="en-US" sz="1700" dirty="0" smtClean="0"/>
            <a:t>. </a:t>
          </a:r>
          <a:endParaRPr lang="en-GB" sz="1700" dirty="0"/>
        </a:p>
      </dgm:t>
    </dgm:pt>
    <dgm:pt modelId="{13AD2C41-22D5-41F9-8FA3-0235FDFAE4CA}" type="parTrans" cxnId="{E743407B-47EA-44EA-8CC7-87F5E5FE5AB9}">
      <dgm:prSet/>
      <dgm:spPr/>
      <dgm:t>
        <a:bodyPr/>
        <a:lstStyle/>
        <a:p>
          <a:endParaRPr lang="en-GB"/>
        </a:p>
      </dgm:t>
    </dgm:pt>
    <dgm:pt modelId="{DDC91813-8DBF-43C4-93E1-FB5ADB5C6FA6}" type="sibTrans" cxnId="{E743407B-47EA-44EA-8CC7-87F5E5FE5AB9}">
      <dgm:prSet/>
      <dgm:spPr/>
      <dgm:t>
        <a:bodyPr/>
        <a:lstStyle/>
        <a:p>
          <a:endParaRPr lang="en-GB"/>
        </a:p>
      </dgm:t>
    </dgm:pt>
    <dgm:pt modelId="{50245D0B-6B9B-4D2D-B2B8-A2B628C3DB03}" type="pres">
      <dgm:prSet presAssocID="{79FF4E49-F4CD-439E-983C-3A2F959696E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D18C71E-6795-4FEE-9D66-CCF3B42D7177}" type="pres">
      <dgm:prSet presAssocID="{8E879B8D-9E8C-4686-A3B1-95D01E59F2D8}" presName="composite" presStyleCnt="0"/>
      <dgm:spPr/>
    </dgm:pt>
    <dgm:pt modelId="{71D4ACF4-6DED-40A6-B4A0-D9D173780A80}" type="pres">
      <dgm:prSet presAssocID="{8E879B8D-9E8C-4686-A3B1-95D01E59F2D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CDE74A-F785-44A6-AA41-DB7C86B41695}" type="pres">
      <dgm:prSet presAssocID="{8E879B8D-9E8C-4686-A3B1-95D01E59F2D8}" presName="descendantText" presStyleLbl="alignAcc1" presStyleIdx="0" presStyleCnt="3" custScaleY="135897" custLinFactNeighborX="108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81F62E-A929-4B19-BBFD-EB05467B256A}" type="pres">
      <dgm:prSet presAssocID="{4CC896EA-FE3A-464A-9080-0B593EFAF556}" presName="sp" presStyleCnt="0"/>
      <dgm:spPr/>
    </dgm:pt>
    <dgm:pt modelId="{1B9362D6-71E8-4859-8363-5F4F2597E11D}" type="pres">
      <dgm:prSet presAssocID="{051F15D2-EE2F-419B-8D89-93B8395F3226}" presName="composite" presStyleCnt="0"/>
      <dgm:spPr/>
    </dgm:pt>
    <dgm:pt modelId="{ED9F9A08-7475-471F-8F26-E7B996A084C9}" type="pres">
      <dgm:prSet presAssocID="{051F15D2-EE2F-419B-8D89-93B8395F322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69FC8D-5B7F-42EF-B7C1-9ED9C6704771}" type="pres">
      <dgm:prSet presAssocID="{051F15D2-EE2F-419B-8D89-93B8395F3226}" presName="descendantText" presStyleLbl="alignAcc1" presStyleIdx="1" presStyleCnt="3" custScaleY="102235" custLinFactNeighborX="108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A0E3083-8C20-441C-A8CE-87718D5BC7DF}" type="pres">
      <dgm:prSet presAssocID="{0E03E511-43AC-4B55-B672-8167E48A82C2}" presName="sp" presStyleCnt="0"/>
      <dgm:spPr/>
    </dgm:pt>
    <dgm:pt modelId="{CFC6155F-183E-4243-A66E-F0AA9148E047}" type="pres">
      <dgm:prSet presAssocID="{43D51EA2-F333-4ACB-96B5-E78E087045CD}" presName="composite" presStyleCnt="0"/>
      <dgm:spPr/>
    </dgm:pt>
    <dgm:pt modelId="{1828C327-42A6-4CD9-9F28-C5C1BEA2A385}" type="pres">
      <dgm:prSet presAssocID="{43D51EA2-F333-4ACB-96B5-E78E087045C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21462D-8A2A-4175-9B23-4F185717FCAB}" type="pres">
      <dgm:prSet presAssocID="{43D51EA2-F333-4ACB-96B5-E78E087045CD}" presName="descendantText" presStyleLbl="alignAcc1" presStyleIdx="2" presStyleCnt="3" custScaleY="87474" custLinFactNeighborX="108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743407B-47EA-44EA-8CC7-87F5E5FE5AB9}" srcId="{43D51EA2-F333-4ACB-96B5-E78E087045CD}" destId="{C3BDEAF7-42FB-42AE-BC8C-10F2A6CF57E6}" srcOrd="0" destOrd="0" parTransId="{13AD2C41-22D5-41F9-8FA3-0235FDFAE4CA}" sibTransId="{DDC91813-8DBF-43C4-93E1-FB5ADB5C6FA6}"/>
    <dgm:cxn modelId="{0F4A9253-8797-442A-AA43-F5E0BECE2D94}" srcId="{79FF4E49-F4CD-439E-983C-3A2F959696EF}" destId="{8E879B8D-9E8C-4686-A3B1-95D01E59F2D8}" srcOrd="0" destOrd="0" parTransId="{D4DC5F62-A0D0-4859-93AE-A4BE71267C22}" sibTransId="{4CC896EA-FE3A-464A-9080-0B593EFAF556}"/>
    <dgm:cxn modelId="{F9A2E38A-EF8D-496D-9684-8CB9077D50F5}" type="presOf" srcId="{8E879B8D-9E8C-4686-A3B1-95D01E59F2D8}" destId="{71D4ACF4-6DED-40A6-B4A0-D9D173780A80}" srcOrd="0" destOrd="0" presId="urn:microsoft.com/office/officeart/2005/8/layout/chevron2"/>
    <dgm:cxn modelId="{0FE384E4-C900-4C52-84BD-30EC30FFE1C9}" type="presOf" srcId="{C3BDEAF7-42FB-42AE-BC8C-10F2A6CF57E6}" destId="{F421462D-8A2A-4175-9B23-4F185717FCAB}" srcOrd="0" destOrd="0" presId="urn:microsoft.com/office/officeart/2005/8/layout/chevron2"/>
    <dgm:cxn modelId="{5ADB4052-4D10-4252-9CAE-F95272389A84}" type="presOf" srcId="{43D51EA2-F333-4ACB-96B5-E78E087045CD}" destId="{1828C327-42A6-4CD9-9F28-C5C1BEA2A385}" srcOrd="0" destOrd="0" presId="urn:microsoft.com/office/officeart/2005/8/layout/chevron2"/>
    <dgm:cxn modelId="{73675B73-E584-4196-9A53-CBDE60A9FD85}" srcId="{8E879B8D-9E8C-4686-A3B1-95D01E59F2D8}" destId="{6D2B4148-9F02-4285-BB9D-C9ECFEFDA4F5}" srcOrd="0" destOrd="0" parTransId="{6C2D09DE-6AD1-4835-A65D-24BEE02EFFA0}" sibTransId="{6D1C9229-DE33-4D82-8BB5-363969CEAD20}"/>
    <dgm:cxn modelId="{ED48C890-2E7E-46DA-A7EC-4475EB49E8CB}" type="presOf" srcId="{6D2B4148-9F02-4285-BB9D-C9ECFEFDA4F5}" destId="{99CDE74A-F785-44A6-AA41-DB7C86B41695}" srcOrd="0" destOrd="0" presId="urn:microsoft.com/office/officeart/2005/8/layout/chevron2"/>
    <dgm:cxn modelId="{092F53D0-CE5F-42ED-9A04-544D5C88DE2E}" type="presOf" srcId="{79FF4E49-F4CD-439E-983C-3A2F959696EF}" destId="{50245D0B-6B9B-4D2D-B2B8-A2B628C3DB03}" srcOrd="0" destOrd="0" presId="urn:microsoft.com/office/officeart/2005/8/layout/chevron2"/>
    <dgm:cxn modelId="{EF7B9194-96AD-44D7-890A-07637FA2987A}" type="presOf" srcId="{3040D419-D094-45E2-9A69-72695B0FAC46}" destId="{A969FC8D-5B7F-42EF-B7C1-9ED9C6704771}" srcOrd="0" destOrd="0" presId="urn:microsoft.com/office/officeart/2005/8/layout/chevron2"/>
    <dgm:cxn modelId="{E8475E1D-25FC-4ACB-B600-39370BD631E2}" type="presOf" srcId="{051F15D2-EE2F-419B-8D89-93B8395F3226}" destId="{ED9F9A08-7475-471F-8F26-E7B996A084C9}" srcOrd="0" destOrd="0" presId="urn:microsoft.com/office/officeart/2005/8/layout/chevron2"/>
    <dgm:cxn modelId="{A83C304A-A0CD-4055-A885-549CEF4BE702}" srcId="{051F15D2-EE2F-419B-8D89-93B8395F3226}" destId="{3040D419-D094-45E2-9A69-72695B0FAC46}" srcOrd="0" destOrd="0" parTransId="{5EBAAD33-82D3-4F5E-A14B-2779935452AF}" sibTransId="{F4014537-0DAC-4A9F-81A5-385D1945BAD8}"/>
    <dgm:cxn modelId="{34402184-7773-43F5-9A8D-24C6DE79A958}" srcId="{79FF4E49-F4CD-439E-983C-3A2F959696EF}" destId="{051F15D2-EE2F-419B-8D89-93B8395F3226}" srcOrd="1" destOrd="0" parTransId="{E42F6580-90EB-40E5-B350-BBA8E82A3E96}" sibTransId="{0E03E511-43AC-4B55-B672-8167E48A82C2}"/>
    <dgm:cxn modelId="{BC21669A-5005-40B4-B261-9F4A0622003E}" srcId="{79FF4E49-F4CD-439E-983C-3A2F959696EF}" destId="{43D51EA2-F333-4ACB-96B5-E78E087045CD}" srcOrd="2" destOrd="0" parTransId="{9461D90E-1D21-44A3-BA5D-7777DE9F21A1}" sibTransId="{F6C81AA2-2B8B-4E8D-BFA4-76F810E11E20}"/>
    <dgm:cxn modelId="{04D62B37-CE6C-4A1F-BECA-2F58B6FF50F1}" type="presParOf" srcId="{50245D0B-6B9B-4D2D-B2B8-A2B628C3DB03}" destId="{AD18C71E-6795-4FEE-9D66-CCF3B42D7177}" srcOrd="0" destOrd="0" presId="urn:microsoft.com/office/officeart/2005/8/layout/chevron2"/>
    <dgm:cxn modelId="{E865AB5D-908A-4A19-8E19-8595605EC6A0}" type="presParOf" srcId="{AD18C71E-6795-4FEE-9D66-CCF3B42D7177}" destId="{71D4ACF4-6DED-40A6-B4A0-D9D173780A80}" srcOrd="0" destOrd="0" presId="urn:microsoft.com/office/officeart/2005/8/layout/chevron2"/>
    <dgm:cxn modelId="{8794B4E6-1DB2-40F3-A708-90C544CCAA12}" type="presParOf" srcId="{AD18C71E-6795-4FEE-9D66-CCF3B42D7177}" destId="{99CDE74A-F785-44A6-AA41-DB7C86B41695}" srcOrd="1" destOrd="0" presId="urn:microsoft.com/office/officeart/2005/8/layout/chevron2"/>
    <dgm:cxn modelId="{6650D079-B686-42A3-AA65-8DD34E98CA6C}" type="presParOf" srcId="{50245D0B-6B9B-4D2D-B2B8-A2B628C3DB03}" destId="{E981F62E-A929-4B19-BBFD-EB05467B256A}" srcOrd="1" destOrd="0" presId="urn:microsoft.com/office/officeart/2005/8/layout/chevron2"/>
    <dgm:cxn modelId="{BDCFCBD4-6640-4B33-9630-98D268498311}" type="presParOf" srcId="{50245D0B-6B9B-4D2D-B2B8-A2B628C3DB03}" destId="{1B9362D6-71E8-4859-8363-5F4F2597E11D}" srcOrd="2" destOrd="0" presId="urn:microsoft.com/office/officeart/2005/8/layout/chevron2"/>
    <dgm:cxn modelId="{D9CB7AD0-FD77-49BC-9C48-3A5A6373FB52}" type="presParOf" srcId="{1B9362D6-71E8-4859-8363-5F4F2597E11D}" destId="{ED9F9A08-7475-471F-8F26-E7B996A084C9}" srcOrd="0" destOrd="0" presId="urn:microsoft.com/office/officeart/2005/8/layout/chevron2"/>
    <dgm:cxn modelId="{87559735-F5CE-4202-9732-9735727C33C4}" type="presParOf" srcId="{1B9362D6-71E8-4859-8363-5F4F2597E11D}" destId="{A969FC8D-5B7F-42EF-B7C1-9ED9C6704771}" srcOrd="1" destOrd="0" presId="urn:microsoft.com/office/officeart/2005/8/layout/chevron2"/>
    <dgm:cxn modelId="{DDED1E7B-43B0-4235-AD91-8B8545B4F8C8}" type="presParOf" srcId="{50245D0B-6B9B-4D2D-B2B8-A2B628C3DB03}" destId="{9A0E3083-8C20-441C-A8CE-87718D5BC7DF}" srcOrd="3" destOrd="0" presId="urn:microsoft.com/office/officeart/2005/8/layout/chevron2"/>
    <dgm:cxn modelId="{9AE25483-F899-4638-A7AC-C1B8A6FD894D}" type="presParOf" srcId="{50245D0B-6B9B-4D2D-B2B8-A2B628C3DB03}" destId="{CFC6155F-183E-4243-A66E-F0AA9148E047}" srcOrd="4" destOrd="0" presId="urn:microsoft.com/office/officeart/2005/8/layout/chevron2"/>
    <dgm:cxn modelId="{031BCE3F-56C4-40F9-8617-CAA3FAC98178}" type="presParOf" srcId="{CFC6155F-183E-4243-A66E-F0AA9148E047}" destId="{1828C327-42A6-4CD9-9F28-C5C1BEA2A385}" srcOrd="0" destOrd="0" presId="urn:microsoft.com/office/officeart/2005/8/layout/chevron2"/>
    <dgm:cxn modelId="{ACC8677E-15A2-42F7-8093-EBEF0CF49393}" type="presParOf" srcId="{CFC6155F-183E-4243-A66E-F0AA9148E047}" destId="{F421462D-8A2A-4175-9B23-4F185717FC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0B3627-7D6F-4C88-A39D-198D6B38EE27}" type="doc">
      <dgm:prSet loTypeId="urn:microsoft.com/office/officeart/2005/8/layout/chevron2" loCatId="process" qsTypeId="urn:microsoft.com/office/officeart/2005/8/quickstyle/simple4" qsCatId="simple" csTypeId="urn:microsoft.com/office/officeart/2005/8/colors/accent3_4" csCatId="accent3" phldr="1"/>
      <dgm:spPr/>
      <dgm:t>
        <a:bodyPr/>
        <a:lstStyle/>
        <a:p>
          <a:endParaRPr lang="en-GB"/>
        </a:p>
      </dgm:t>
    </dgm:pt>
    <dgm:pt modelId="{42D14E82-ED53-4E60-BFBD-1136B4FF1389}">
      <dgm:prSet/>
      <dgm:spPr/>
      <dgm:t>
        <a:bodyPr/>
        <a:lstStyle/>
        <a:p>
          <a:pPr rtl="0"/>
          <a:endParaRPr lang="de-DE" dirty="0"/>
        </a:p>
      </dgm:t>
    </dgm:pt>
    <dgm:pt modelId="{67F198FE-0BAA-46CC-A5C1-E3BF7C2E3867}" type="parTrans" cxnId="{71470A76-FF0C-4B63-AFEE-5A52B89A0089}">
      <dgm:prSet/>
      <dgm:spPr/>
      <dgm:t>
        <a:bodyPr/>
        <a:lstStyle/>
        <a:p>
          <a:endParaRPr lang="en-GB"/>
        </a:p>
      </dgm:t>
    </dgm:pt>
    <dgm:pt modelId="{C72BB0B7-062D-40E7-A75B-F28B6E1840C1}" type="sibTrans" cxnId="{71470A76-FF0C-4B63-AFEE-5A52B89A0089}">
      <dgm:prSet/>
      <dgm:spPr/>
      <dgm:t>
        <a:bodyPr/>
        <a:lstStyle/>
        <a:p>
          <a:endParaRPr lang="en-GB"/>
        </a:p>
      </dgm:t>
    </dgm:pt>
    <dgm:pt modelId="{3CE36E9F-999A-4DFE-AE19-C1B66CC7D6B2}">
      <dgm:prSet/>
      <dgm:spPr/>
      <dgm:t>
        <a:bodyPr/>
        <a:lstStyle/>
        <a:p>
          <a:pPr rtl="0"/>
          <a:endParaRPr lang="de-DE" dirty="0"/>
        </a:p>
      </dgm:t>
    </dgm:pt>
    <dgm:pt modelId="{9A468695-66A0-4F01-BBC6-791443251B1E}" type="parTrans" cxnId="{5256C235-DA21-4CCF-8CF3-5E1E8E17BEBC}">
      <dgm:prSet/>
      <dgm:spPr/>
      <dgm:t>
        <a:bodyPr/>
        <a:lstStyle/>
        <a:p>
          <a:endParaRPr lang="en-GB"/>
        </a:p>
      </dgm:t>
    </dgm:pt>
    <dgm:pt modelId="{13492650-0433-4814-B4DA-391119103C72}" type="sibTrans" cxnId="{5256C235-DA21-4CCF-8CF3-5E1E8E17BEBC}">
      <dgm:prSet/>
      <dgm:spPr/>
      <dgm:t>
        <a:bodyPr/>
        <a:lstStyle/>
        <a:p>
          <a:endParaRPr lang="en-GB"/>
        </a:p>
      </dgm:t>
    </dgm:pt>
    <dgm:pt modelId="{D192FB5B-60E3-4C59-AA86-EB08DC79A492}">
      <dgm:prSet custT="1"/>
      <dgm:spPr>
        <a:solidFill>
          <a:schemeClr val="accent3"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 rtl="0"/>
          <a:r>
            <a:rPr lang="en-US" sz="1800" dirty="0" smtClean="0"/>
            <a:t>A </a:t>
          </a:r>
          <a:r>
            <a:rPr lang="en-US" sz="1800" dirty="0" err="1" smtClean="0"/>
            <a:t>prática</a:t>
          </a:r>
          <a:r>
            <a:rPr lang="en-US" sz="1800" dirty="0" smtClean="0"/>
            <a:t> e </a:t>
          </a:r>
          <a:r>
            <a:rPr lang="en-US" sz="1800" dirty="0" err="1" smtClean="0"/>
            <a:t>processo</a:t>
          </a:r>
          <a:r>
            <a:rPr lang="en-US" sz="1800" dirty="0" smtClean="0"/>
            <a:t> semi-</a:t>
          </a:r>
          <a:r>
            <a:rPr lang="en-US" sz="1800" dirty="0" err="1" smtClean="0"/>
            <a:t>quantitativo</a:t>
          </a:r>
          <a:r>
            <a:rPr lang="en-US" sz="1800" dirty="0" smtClean="0"/>
            <a:t> </a:t>
          </a:r>
          <a:r>
            <a:rPr lang="en-US" sz="1800" dirty="0" err="1" smtClean="0"/>
            <a:t>acompanhados</a:t>
          </a:r>
          <a:r>
            <a:rPr lang="en-US" sz="1800" dirty="0" smtClean="0"/>
            <a:t> </a:t>
          </a:r>
          <a:r>
            <a:rPr lang="en-US" sz="1800" dirty="0" err="1" smtClean="0"/>
            <a:t>pelo</a:t>
          </a:r>
          <a:r>
            <a:rPr lang="en-US" sz="1800" dirty="0" smtClean="0"/>
            <a:t> </a:t>
          </a:r>
          <a:r>
            <a:rPr lang="en-US" sz="1800" dirty="0" err="1" smtClean="0"/>
            <a:t>Programa</a:t>
          </a:r>
          <a:r>
            <a:rPr lang="en-US" sz="1800" dirty="0" smtClean="0"/>
            <a:t> da GIZ para a </a:t>
          </a:r>
          <a:r>
            <a:rPr lang="en-US" sz="1800" dirty="0" err="1" smtClean="0"/>
            <a:t>implementa</a:t>
          </a:r>
          <a:r>
            <a:rPr lang="de-DE" sz="1800" dirty="0" smtClean="0">
              <a:solidFill>
                <a:schemeClr val="tx1"/>
              </a:solidFill>
            </a:rPr>
            <a:t>ção</a:t>
          </a:r>
          <a:r>
            <a:rPr lang="en-US" sz="1800" dirty="0" smtClean="0"/>
            <a:t> da </a:t>
          </a:r>
          <a:r>
            <a:rPr lang="en-US" sz="1800" dirty="0" err="1" smtClean="0"/>
            <a:t>Conven</a:t>
          </a:r>
          <a:r>
            <a:rPr lang="de-DE" sz="1800" dirty="0" smtClean="0">
              <a:solidFill>
                <a:schemeClr val="tx1"/>
              </a:solidFill>
            </a:rPr>
            <a:t>ção</a:t>
          </a:r>
          <a:r>
            <a:rPr lang="en-US" sz="1800" dirty="0" smtClean="0"/>
            <a:t> da </a:t>
          </a:r>
          <a:r>
            <a:rPr lang="en-US" sz="1800" dirty="0" err="1" smtClean="0"/>
            <a:t>Diversidade</a:t>
          </a:r>
          <a:r>
            <a:rPr lang="en-US" sz="1800" dirty="0" smtClean="0"/>
            <a:t> </a:t>
          </a:r>
          <a:r>
            <a:rPr lang="en-US" sz="1800" dirty="0" err="1" smtClean="0"/>
            <a:t>Biológica</a:t>
          </a:r>
          <a:r>
            <a:rPr lang="en-US" sz="1800" dirty="0" smtClean="0"/>
            <a:t> (CDB), </a:t>
          </a:r>
          <a:r>
            <a:rPr lang="en-US" sz="1800" dirty="0" err="1" smtClean="0"/>
            <a:t>os</a:t>
          </a:r>
          <a:r>
            <a:rPr lang="en-US" sz="1800" dirty="0" smtClean="0"/>
            <a:t> </a:t>
          </a:r>
          <a:r>
            <a:rPr lang="en-US" sz="1800" dirty="0" err="1" smtClean="0"/>
            <a:t>quais</a:t>
          </a:r>
          <a:r>
            <a:rPr lang="en-US" sz="1800" dirty="0" smtClean="0"/>
            <a:t> </a:t>
          </a:r>
          <a:r>
            <a:rPr lang="en-US" sz="1800" dirty="0" err="1" smtClean="0"/>
            <a:t>lideram</a:t>
          </a:r>
          <a:r>
            <a:rPr lang="en-US" sz="1800" dirty="0" smtClean="0"/>
            <a:t>, </a:t>
          </a:r>
          <a:r>
            <a:rPr lang="en-US" sz="1800" dirty="0" err="1" smtClean="0"/>
            <a:t>assim</a:t>
          </a:r>
          <a:r>
            <a:rPr lang="en-US" sz="1800" dirty="0" smtClean="0"/>
            <a:t>, para a </a:t>
          </a:r>
          <a:r>
            <a:rPr lang="en-US" sz="1800" dirty="0" err="1" smtClean="0"/>
            <a:t>proposta</a:t>
          </a:r>
          <a:r>
            <a:rPr lang="en-US" sz="1800" dirty="0" smtClean="0"/>
            <a:t> </a:t>
          </a:r>
          <a:r>
            <a:rPr lang="en-US" sz="1800" dirty="0" err="1" smtClean="0"/>
            <a:t>concreta</a:t>
          </a:r>
          <a:r>
            <a:rPr lang="en-US" sz="1800" dirty="0" smtClean="0"/>
            <a:t> da </a:t>
          </a:r>
          <a:r>
            <a:rPr lang="en-US" sz="1800" dirty="0" err="1" smtClean="0"/>
            <a:t>metodologia</a:t>
          </a:r>
          <a:r>
            <a:rPr lang="en-US" sz="1800" dirty="0" smtClean="0"/>
            <a:t> MARISCO (do </a:t>
          </a:r>
          <a:r>
            <a:rPr lang="en-US" sz="1800" dirty="0" err="1" smtClean="0"/>
            <a:t>Espanhol</a:t>
          </a:r>
          <a:r>
            <a:rPr lang="en-US" sz="1800" dirty="0" smtClean="0"/>
            <a:t>: </a:t>
          </a:r>
          <a:r>
            <a:rPr lang="en-US" sz="1800" i="1" dirty="0" err="1" smtClean="0"/>
            <a:t>Manejo</a:t>
          </a:r>
          <a:r>
            <a:rPr lang="en-US" sz="1800" i="1" dirty="0" smtClean="0"/>
            <a:t> </a:t>
          </a:r>
          <a:r>
            <a:rPr lang="en-US" sz="1800" i="1" dirty="0" err="1" smtClean="0"/>
            <a:t>Adaptativo</a:t>
          </a:r>
          <a:r>
            <a:rPr lang="en-US" sz="1800" i="1" dirty="0" smtClean="0"/>
            <a:t> de </a:t>
          </a:r>
          <a:r>
            <a:rPr lang="es-ES" sz="1800" i="1" dirty="0" smtClean="0"/>
            <a:t>Vulnerabilidad y Riesgo en Sitios de Conservación</a:t>
          </a:r>
          <a:r>
            <a:rPr lang="es-ES" sz="1800" dirty="0" smtClean="0"/>
            <a:t>, o </a:t>
          </a:r>
          <a:r>
            <a:rPr lang="es-ES" sz="1800" dirty="0" err="1" smtClean="0"/>
            <a:t>qual</a:t>
          </a:r>
          <a:r>
            <a:rPr lang="es-ES" sz="1800" dirty="0" smtClean="0"/>
            <a:t> é </a:t>
          </a:r>
          <a:r>
            <a:rPr lang="es-ES" sz="1800" dirty="0" err="1" smtClean="0"/>
            <a:t>traduzido</a:t>
          </a:r>
          <a:r>
            <a:rPr lang="es-ES" sz="1800" dirty="0" smtClean="0"/>
            <a:t> como ‘Manejo Adaptativo da </a:t>
          </a:r>
          <a:r>
            <a:rPr lang="es-ES" sz="1800" dirty="0" err="1" smtClean="0"/>
            <a:t>Vulnerabilidade</a:t>
          </a:r>
          <a:r>
            <a:rPr lang="es-ES" sz="1800" dirty="0" smtClean="0"/>
            <a:t> e Risco </a:t>
          </a:r>
          <a:r>
            <a:rPr lang="es-ES" sz="1800" dirty="0" err="1" smtClean="0"/>
            <a:t>em</a:t>
          </a:r>
          <a:r>
            <a:rPr lang="es-ES" sz="1800" dirty="0" smtClean="0"/>
            <a:t> </a:t>
          </a:r>
          <a:r>
            <a:rPr lang="es-ES" sz="1800" dirty="0" err="1" smtClean="0"/>
            <a:t>Sítios</a:t>
          </a:r>
          <a:r>
            <a:rPr lang="es-ES" sz="1800" dirty="0" smtClean="0"/>
            <a:t> de Conserva</a:t>
          </a:r>
          <a:r>
            <a:rPr lang="de-DE" sz="1800" dirty="0" smtClean="0">
              <a:solidFill>
                <a:schemeClr val="tx1"/>
              </a:solidFill>
            </a:rPr>
            <a:t>ção</a:t>
          </a:r>
          <a:r>
            <a:rPr lang="en-US" sz="1800" dirty="0" smtClean="0"/>
            <a:t>’). </a:t>
          </a:r>
          <a:endParaRPr lang="en-GB" sz="1800" dirty="0"/>
        </a:p>
      </dgm:t>
    </dgm:pt>
    <dgm:pt modelId="{BFE5EAF4-67FD-4A2B-84D3-8D95B766B2CF}" type="parTrans" cxnId="{CB9F6C7D-AB54-463D-9E69-382638FB1A19}">
      <dgm:prSet/>
      <dgm:spPr/>
      <dgm:t>
        <a:bodyPr/>
        <a:lstStyle/>
        <a:p>
          <a:endParaRPr lang="en-GB"/>
        </a:p>
      </dgm:t>
    </dgm:pt>
    <dgm:pt modelId="{59EF128E-CEE2-4903-B6CF-82D8696CE8B7}" type="sibTrans" cxnId="{CB9F6C7D-AB54-463D-9E69-382638FB1A19}">
      <dgm:prSet/>
      <dgm:spPr/>
      <dgm:t>
        <a:bodyPr/>
        <a:lstStyle/>
        <a:p>
          <a:endParaRPr lang="en-GB"/>
        </a:p>
      </dgm:t>
    </dgm:pt>
    <dgm:pt modelId="{6E005AC9-B2BC-4399-BA84-AD124EFC1395}">
      <dgm:prSet custT="1"/>
      <dgm:spPr>
        <a:solidFill>
          <a:schemeClr val="accent3">
            <a:alpha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 rtl="0"/>
          <a:r>
            <a:rPr lang="en-US" sz="1800" dirty="0" smtClean="0"/>
            <a:t>A </a:t>
          </a:r>
          <a:r>
            <a:rPr lang="en-US" sz="1800" dirty="0" err="1" smtClean="0"/>
            <a:t>última</a:t>
          </a:r>
          <a:r>
            <a:rPr lang="en-US" sz="1800" dirty="0" smtClean="0"/>
            <a:t> </a:t>
          </a:r>
          <a:r>
            <a:rPr lang="en-US" sz="1800" dirty="0" err="1" smtClean="0"/>
            <a:t>vers</a:t>
          </a:r>
          <a:r>
            <a:rPr lang="de-DE" sz="1800" dirty="0" smtClean="0">
              <a:solidFill>
                <a:schemeClr val="tx1"/>
              </a:solidFill>
            </a:rPr>
            <a:t>ão</a:t>
          </a:r>
          <a:r>
            <a:rPr lang="en-US" sz="1800" dirty="0" smtClean="0"/>
            <a:t> do MARISCO tem </a:t>
          </a:r>
          <a:r>
            <a:rPr lang="en-US" sz="1800" dirty="0" err="1" smtClean="0"/>
            <a:t>sido</a:t>
          </a:r>
          <a:r>
            <a:rPr lang="en-US" sz="1800" dirty="0" smtClean="0"/>
            <a:t> </a:t>
          </a:r>
          <a:r>
            <a:rPr lang="en-US" sz="1800" dirty="0" err="1" smtClean="0"/>
            <a:t>testada</a:t>
          </a:r>
          <a:r>
            <a:rPr lang="en-US" sz="1800" dirty="0" smtClean="0"/>
            <a:t> </a:t>
          </a:r>
          <a:r>
            <a:rPr lang="en-US" sz="1800" dirty="0" err="1" smtClean="0"/>
            <a:t>em</a:t>
          </a:r>
          <a:r>
            <a:rPr lang="en-US" sz="1800" dirty="0" smtClean="0"/>
            <a:t> </a:t>
          </a:r>
          <a:r>
            <a:rPr lang="en-US" sz="1800" dirty="0" err="1" smtClean="0"/>
            <a:t>inúmeras</a:t>
          </a:r>
          <a:r>
            <a:rPr lang="en-US" sz="1800" dirty="0" smtClean="0"/>
            <a:t> </a:t>
          </a:r>
          <a:r>
            <a:rPr lang="en-US" sz="1800" dirty="0" err="1" smtClean="0"/>
            <a:t>oficinas</a:t>
          </a:r>
          <a:r>
            <a:rPr lang="en-US" sz="1800" dirty="0" smtClean="0"/>
            <a:t> com </a:t>
          </a:r>
          <a:r>
            <a:rPr lang="en-US" sz="1800" dirty="0" err="1" smtClean="0"/>
            <a:t>diversos</a:t>
          </a:r>
          <a:r>
            <a:rPr lang="en-US" sz="1800" dirty="0" smtClean="0"/>
            <a:t> </a:t>
          </a:r>
          <a:r>
            <a:rPr lang="en-US" sz="1800" dirty="0" err="1" smtClean="0"/>
            <a:t>grupos-alvo</a:t>
          </a:r>
          <a:r>
            <a:rPr lang="en-US" sz="1800" dirty="0" smtClean="0"/>
            <a:t> </a:t>
          </a:r>
          <a:r>
            <a:rPr lang="en-US" sz="1800" dirty="0" err="1" smtClean="0"/>
            <a:t>incluindo</a:t>
          </a:r>
          <a:r>
            <a:rPr lang="en-US" sz="1800" dirty="0" smtClean="0"/>
            <a:t>: </a:t>
          </a:r>
          <a:r>
            <a:rPr lang="en-US" sz="1800" dirty="0" err="1" smtClean="0"/>
            <a:t>Estudantes</a:t>
          </a:r>
          <a:r>
            <a:rPr lang="en-US" sz="1800" dirty="0" smtClean="0"/>
            <a:t> de </a:t>
          </a:r>
          <a:r>
            <a:rPr lang="en-US" sz="1800" dirty="0" err="1" smtClean="0"/>
            <a:t>Mestrado</a:t>
          </a:r>
          <a:r>
            <a:rPr lang="en-US" sz="1800" dirty="0" smtClean="0"/>
            <a:t> da Eberswalde University for Sustainable Development e </a:t>
          </a:r>
          <a:r>
            <a:rPr lang="en-US" sz="1800" dirty="0" err="1" smtClean="0"/>
            <a:t>Writtle</a:t>
          </a:r>
          <a:r>
            <a:rPr lang="en-US" sz="1800" dirty="0" smtClean="0"/>
            <a:t> College; </a:t>
          </a:r>
          <a:r>
            <a:rPr lang="en-US" sz="1800" dirty="0" err="1" smtClean="0"/>
            <a:t>estudantes</a:t>
          </a:r>
          <a:r>
            <a:rPr lang="en-US" sz="1800" dirty="0" smtClean="0"/>
            <a:t> de </a:t>
          </a:r>
          <a:r>
            <a:rPr lang="en-US" sz="1800" dirty="0" err="1" smtClean="0"/>
            <a:t>Albânia</a:t>
          </a:r>
          <a:r>
            <a:rPr lang="en-US" sz="1800" dirty="0" smtClean="0"/>
            <a:t>, Kosovo e Montenegro; e </a:t>
          </a:r>
          <a:r>
            <a:rPr lang="en-US" sz="1800" dirty="0" err="1" smtClean="0"/>
            <a:t>em</a:t>
          </a:r>
          <a:r>
            <a:rPr lang="en-US" sz="1800" dirty="0" smtClean="0"/>
            <a:t> </a:t>
          </a:r>
          <a:r>
            <a:rPr lang="en-US" sz="1800" dirty="0" err="1" smtClean="0"/>
            <a:t>uma</a:t>
          </a:r>
          <a:r>
            <a:rPr lang="en-US" sz="1800" dirty="0" smtClean="0"/>
            <a:t> </a:t>
          </a:r>
          <a:r>
            <a:rPr lang="en-US" sz="1800" dirty="0" err="1" smtClean="0"/>
            <a:t>extens</a:t>
          </a:r>
          <a:r>
            <a:rPr lang="de-DE" sz="1800" dirty="0" smtClean="0">
              <a:solidFill>
                <a:schemeClr val="tx1"/>
              </a:solidFill>
            </a:rPr>
            <a:t>ão</a:t>
          </a:r>
          <a:r>
            <a:rPr lang="en-US" sz="1800" dirty="0" smtClean="0"/>
            <a:t> </a:t>
          </a:r>
          <a:r>
            <a:rPr lang="en-US" sz="1800" dirty="0" err="1" smtClean="0"/>
            <a:t>menor</a:t>
          </a:r>
          <a:r>
            <a:rPr lang="en-US" sz="1800" dirty="0" smtClean="0"/>
            <a:t>, com </a:t>
          </a:r>
          <a:r>
            <a:rPr lang="en-US" sz="1800" dirty="0" err="1" smtClean="0"/>
            <a:t>gestores</a:t>
          </a:r>
          <a:r>
            <a:rPr lang="en-US" sz="1800" dirty="0" smtClean="0"/>
            <a:t> de </a:t>
          </a:r>
          <a:r>
            <a:rPr lang="en-US" sz="1800" dirty="0" err="1" smtClean="0"/>
            <a:t>conserva</a:t>
          </a:r>
          <a:r>
            <a:rPr lang="de-DE" sz="1800" dirty="0" smtClean="0">
              <a:solidFill>
                <a:schemeClr val="tx1"/>
              </a:solidFill>
            </a:rPr>
            <a:t>ção</a:t>
          </a:r>
          <a:r>
            <a:rPr lang="en-US" sz="1800" dirty="0" smtClean="0"/>
            <a:t> da </a:t>
          </a:r>
          <a:r>
            <a:rPr lang="en-US" sz="1800" dirty="0" err="1" smtClean="0"/>
            <a:t>Alemanha</a:t>
          </a:r>
          <a:r>
            <a:rPr lang="en-US" sz="1800" dirty="0" smtClean="0"/>
            <a:t>, </a:t>
          </a:r>
          <a:r>
            <a:rPr lang="en-US" sz="1800" dirty="0" err="1" smtClean="0"/>
            <a:t>Cazaquist</a:t>
          </a:r>
          <a:r>
            <a:rPr lang="de-DE" sz="1800" dirty="0" smtClean="0">
              <a:solidFill>
                <a:schemeClr val="tx1"/>
              </a:solidFill>
            </a:rPr>
            <a:t>ão </a:t>
          </a:r>
          <a:r>
            <a:rPr lang="en-US" sz="1800" dirty="0" smtClean="0"/>
            <a:t>e </a:t>
          </a:r>
          <a:r>
            <a:rPr lang="en-US" sz="1800" dirty="0" err="1" smtClean="0"/>
            <a:t>Rússia</a:t>
          </a:r>
          <a:r>
            <a:rPr lang="en-US" sz="1800" dirty="0" smtClean="0"/>
            <a:t>. </a:t>
          </a:r>
          <a:endParaRPr lang="en-GB" sz="1800" dirty="0"/>
        </a:p>
      </dgm:t>
    </dgm:pt>
    <dgm:pt modelId="{09AAA411-FD8A-48E2-806F-41AB135D56F4}" type="parTrans" cxnId="{B725186B-C191-4DC9-A043-F53286DA2F89}">
      <dgm:prSet/>
      <dgm:spPr/>
      <dgm:t>
        <a:bodyPr/>
        <a:lstStyle/>
        <a:p>
          <a:endParaRPr lang="en-GB"/>
        </a:p>
      </dgm:t>
    </dgm:pt>
    <dgm:pt modelId="{B8431111-43BE-4BB6-B075-82B8485BDDA2}" type="sibTrans" cxnId="{B725186B-C191-4DC9-A043-F53286DA2F89}">
      <dgm:prSet/>
      <dgm:spPr/>
      <dgm:t>
        <a:bodyPr/>
        <a:lstStyle/>
        <a:p>
          <a:endParaRPr lang="en-GB"/>
        </a:p>
      </dgm:t>
    </dgm:pt>
    <dgm:pt modelId="{CCF8381B-4216-4938-A079-D28D7C082ABE}" type="pres">
      <dgm:prSet presAssocID="{A50B3627-7D6F-4C88-A39D-198D6B38EE2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1792FDF-F9AB-4ADA-A94A-AD5EDA0FC408}" type="pres">
      <dgm:prSet presAssocID="{42D14E82-ED53-4E60-BFBD-1136B4FF1389}" presName="composite" presStyleCnt="0"/>
      <dgm:spPr/>
    </dgm:pt>
    <dgm:pt modelId="{76D47E80-5D42-4FE7-B79B-059638A18F7A}" type="pres">
      <dgm:prSet presAssocID="{42D14E82-ED53-4E60-BFBD-1136B4FF138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FD8C5B4-03B8-433D-979B-D79F8910D4F0}" type="pres">
      <dgm:prSet presAssocID="{42D14E82-ED53-4E60-BFBD-1136B4FF1389}" presName="descendantText" presStyleLbl="alignAcc1" presStyleIdx="0" presStyleCnt="2" custScaleY="14905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1DAECBC-E4FB-4113-9592-AE7A8406C9AD}" type="pres">
      <dgm:prSet presAssocID="{C72BB0B7-062D-40E7-A75B-F28B6E1840C1}" presName="sp" presStyleCnt="0"/>
      <dgm:spPr/>
    </dgm:pt>
    <dgm:pt modelId="{968A46DF-9B49-46E4-9E29-5C6339BB74DF}" type="pres">
      <dgm:prSet presAssocID="{3CE36E9F-999A-4DFE-AE19-C1B66CC7D6B2}" presName="composite" presStyleCnt="0"/>
      <dgm:spPr/>
    </dgm:pt>
    <dgm:pt modelId="{37AE568D-50E9-4DE9-91DB-5B5B95C6A2C8}" type="pres">
      <dgm:prSet presAssocID="{3CE36E9F-999A-4DFE-AE19-C1B66CC7D6B2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5322E64-D831-4683-BD8A-0B590FB9AAD6}" type="pres">
      <dgm:prSet presAssocID="{3CE36E9F-999A-4DFE-AE19-C1B66CC7D6B2}" presName="descendantText" presStyleLbl="alignAcc1" presStyleIdx="1" presStyleCnt="2" custScaleY="14905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16582EE-9DF8-417F-AD06-A5D60D169BDC}" type="presOf" srcId="{42D14E82-ED53-4E60-BFBD-1136B4FF1389}" destId="{76D47E80-5D42-4FE7-B79B-059638A18F7A}" srcOrd="0" destOrd="0" presId="urn:microsoft.com/office/officeart/2005/8/layout/chevron2"/>
    <dgm:cxn modelId="{147C9B20-29CD-4A2C-8A45-01775B2A1DCC}" type="presOf" srcId="{D192FB5B-60E3-4C59-AA86-EB08DC79A492}" destId="{0FD8C5B4-03B8-433D-979B-D79F8910D4F0}" srcOrd="0" destOrd="0" presId="urn:microsoft.com/office/officeart/2005/8/layout/chevron2"/>
    <dgm:cxn modelId="{5256C235-DA21-4CCF-8CF3-5E1E8E17BEBC}" srcId="{A50B3627-7D6F-4C88-A39D-198D6B38EE27}" destId="{3CE36E9F-999A-4DFE-AE19-C1B66CC7D6B2}" srcOrd="1" destOrd="0" parTransId="{9A468695-66A0-4F01-BBC6-791443251B1E}" sibTransId="{13492650-0433-4814-B4DA-391119103C72}"/>
    <dgm:cxn modelId="{F8DEB96B-6AB8-445B-96D1-BC7A68ED2816}" type="presOf" srcId="{A50B3627-7D6F-4C88-A39D-198D6B38EE27}" destId="{CCF8381B-4216-4938-A079-D28D7C082ABE}" srcOrd="0" destOrd="0" presId="urn:microsoft.com/office/officeart/2005/8/layout/chevron2"/>
    <dgm:cxn modelId="{71470A76-FF0C-4B63-AFEE-5A52B89A0089}" srcId="{A50B3627-7D6F-4C88-A39D-198D6B38EE27}" destId="{42D14E82-ED53-4E60-BFBD-1136B4FF1389}" srcOrd="0" destOrd="0" parTransId="{67F198FE-0BAA-46CC-A5C1-E3BF7C2E3867}" sibTransId="{C72BB0B7-062D-40E7-A75B-F28B6E1840C1}"/>
    <dgm:cxn modelId="{116E1B87-291F-45F4-B0DA-7BAFFB83C39F}" type="presOf" srcId="{6E005AC9-B2BC-4399-BA84-AD124EFC1395}" destId="{55322E64-D831-4683-BD8A-0B590FB9AAD6}" srcOrd="0" destOrd="0" presId="urn:microsoft.com/office/officeart/2005/8/layout/chevron2"/>
    <dgm:cxn modelId="{B725186B-C191-4DC9-A043-F53286DA2F89}" srcId="{3CE36E9F-999A-4DFE-AE19-C1B66CC7D6B2}" destId="{6E005AC9-B2BC-4399-BA84-AD124EFC1395}" srcOrd="0" destOrd="0" parTransId="{09AAA411-FD8A-48E2-806F-41AB135D56F4}" sibTransId="{B8431111-43BE-4BB6-B075-82B8485BDDA2}"/>
    <dgm:cxn modelId="{CF5433D4-BB41-4A01-8C7A-0949BE26DB63}" type="presOf" srcId="{3CE36E9F-999A-4DFE-AE19-C1B66CC7D6B2}" destId="{37AE568D-50E9-4DE9-91DB-5B5B95C6A2C8}" srcOrd="0" destOrd="0" presId="urn:microsoft.com/office/officeart/2005/8/layout/chevron2"/>
    <dgm:cxn modelId="{CB9F6C7D-AB54-463D-9E69-382638FB1A19}" srcId="{42D14E82-ED53-4E60-BFBD-1136B4FF1389}" destId="{D192FB5B-60E3-4C59-AA86-EB08DC79A492}" srcOrd="0" destOrd="0" parTransId="{BFE5EAF4-67FD-4A2B-84D3-8D95B766B2CF}" sibTransId="{59EF128E-CEE2-4903-B6CF-82D8696CE8B7}"/>
    <dgm:cxn modelId="{B60F6720-3CE0-4C4F-B752-65595569B5E8}" type="presParOf" srcId="{CCF8381B-4216-4938-A079-D28D7C082ABE}" destId="{D1792FDF-F9AB-4ADA-A94A-AD5EDA0FC408}" srcOrd="0" destOrd="0" presId="urn:microsoft.com/office/officeart/2005/8/layout/chevron2"/>
    <dgm:cxn modelId="{C572F18E-F69E-471B-B549-B9A4660C2F05}" type="presParOf" srcId="{D1792FDF-F9AB-4ADA-A94A-AD5EDA0FC408}" destId="{76D47E80-5D42-4FE7-B79B-059638A18F7A}" srcOrd="0" destOrd="0" presId="urn:microsoft.com/office/officeart/2005/8/layout/chevron2"/>
    <dgm:cxn modelId="{D9DA7FCA-1CAA-49D6-A881-5A950622D585}" type="presParOf" srcId="{D1792FDF-F9AB-4ADA-A94A-AD5EDA0FC408}" destId="{0FD8C5B4-03B8-433D-979B-D79F8910D4F0}" srcOrd="1" destOrd="0" presId="urn:microsoft.com/office/officeart/2005/8/layout/chevron2"/>
    <dgm:cxn modelId="{5CF87B0B-5045-4CCF-B7EA-1086BE1D373E}" type="presParOf" srcId="{CCF8381B-4216-4938-A079-D28D7C082ABE}" destId="{81DAECBC-E4FB-4113-9592-AE7A8406C9AD}" srcOrd="1" destOrd="0" presId="urn:microsoft.com/office/officeart/2005/8/layout/chevron2"/>
    <dgm:cxn modelId="{B1DD7292-9177-446E-84F7-9ACF326109B6}" type="presParOf" srcId="{CCF8381B-4216-4938-A079-D28D7C082ABE}" destId="{968A46DF-9B49-46E4-9E29-5C6339BB74DF}" srcOrd="2" destOrd="0" presId="urn:microsoft.com/office/officeart/2005/8/layout/chevron2"/>
    <dgm:cxn modelId="{CF6E03E3-556A-4F62-A2B1-810D4FCA3901}" type="presParOf" srcId="{968A46DF-9B49-46E4-9E29-5C6339BB74DF}" destId="{37AE568D-50E9-4DE9-91DB-5B5B95C6A2C8}" srcOrd="0" destOrd="0" presId="urn:microsoft.com/office/officeart/2005/8/layout/chevron2"/>
    <dgm:cxn modelId="{0FBC263C-0D1E-4079-BA71-B2EE27B465B9}" type="presParOf" srcId="{968A46DF-9B49-46E4-9E29-5C6339BB74DF}" destId="{55322E64-D831-4683-BD8A-0B590FB9AAD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123D48-A82E-4FD3-86A2-1F3A96F1A9D3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91404E01-01F8-433C-A586-72063C03B1BA}">
      <dgm:prSet custT="1"/>
      <dgm:spPr/>
      <dgm:t>
        <a:bodyPr/>
        <a:lstStyle/>
        <a:p>
          <a:pPr algn="just" rtl="0"/>
          <a:r>
            <a:rPr lang="en-US" sz="1800" dirty="0" smtClean="0">
              <a:solidFill>
                <a:schemeClr val="tx1"/>
              </a:solidFill>
            </a:rPr>
            <a:t>MARISCO é </a:t>
          </a:r>
          <a:r>
            <a:rPr lang="en-US" sz="1800" dirty="0" err="1" smtClean="0">
              <a:solidFill>
                <a:schemeClr val="tx1"/>
              </a:solidFill>
            </a:rPr>
            <a:t>uma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abordagem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baseada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em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ecossistemas</a:t>
          </a:r>
          <a:r>
            <a:rPr lang="en-US" sz="1800" dirty="0" smtClean="0">
              <a:solidFill>
                <a:schemeClr val="tx1"/>
              </a:solidFill>
            </a:rPr>
            <a:t> para a </a:t>
          </a:r>
          <a:r>
            <a:rPr lang="en-US" sz="1800" dirty="0" err="1" smtClean="0">
              <a:solidFill>
                <a:schemeClr val="tx1"/>
              </a:solidFill>
            </a:rPr>
            <a:t>conservação</a:t>
          </a:r>
          <a:r>
            <a:rPr lang="en-US" sz="1800" dirty="0" smtClean="0">
              <a:solidFill>
                <a:schemeClr val="tx1"/>
              </a:solidFill>
            </a:rPr>
            <a:t> da </a:t>
          </a:r>
          <a:r>
            <a:rPr lang="en-US" sz="1800" dirty="0" err="1" smtClean="0">
              <a:solidFill>
                <a:schemeClr val="tx1"/>
              </a:solidFill>
            </a:rPr>
            <a:t>natureza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en-US" sz="1800" dirty="0" err="1" smtClean="0">
              <a:solidFill>
                <a:schemeClr val="tx1"/>
              </a:solidFill>
            </a:rPr>
            <a:t>desenvolvimento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sustentável</a:t>
          </a:r>
          <a:r>
            <a:rPr lang="en-US" sz="1800" dirty="0" smtClean="0">
              <a:solidFill>
                <a:schemeClr val="tx1"/>
              </a:solidFill>
            </a:rPr>
            <a:t>. </a:t>
          </a:r>
          <a:endParaRPr lang="de-DE" sz="1800" dirty="0">
            <a:solidFill>
              <a:schemeClr val="tx1"/>
            </a:solidFill>
          </a:endParaRPr>
        </a:p>
      </dgm:t>
    </dgm:pt>
    <dgm:pt modelId="{53BD027F-6085-4227-BB8D-CB911BFFE191}" type="parTrans" cxnId="{86F666BA-BB83-4D05-9AB3-D5D770D51FFA}">
      <dgm:prSet/>
      <dgm:spPr/>
      <dgm:t>
        <a:bodyPr/>
        <a:lstStyle/>
        <a:p>
          <a:endParaRPr lang="en-GB"/>
        </a:p>
      </dgm:t>
    </dgm:pt>
    <dgm:pt modelId="{AFCD397C-D59E-4371-A3EC-CABCB55C9A7A}" type="sibTrans" cxnId="{86F666BA-BB83-4D05-9AB3-D5D770D51FFA}">
      <dgm:prSet/>
      <dgm:spPr/>
      <dgm:t>
        <a:bodyPr/>
        <a:lstStyle/>
        <a:p>
          <a:endParaRPr lang="en-GB"/>
        </a:p>
      </dgm:t>
    </dgm:pt>
    <dgm:pt modelId="{2BEDE1AA-AD8D-4622-952F-34635B19B4C5}">
      <dgm:prSet custT="1"/>
      <dgm:spPr/>
      <dgm:t>
        <a:bodyPr/>
        <a:lstStyle/>
        <a:p>
          <a:pPr algn="just" rtl="0"/>
          <a:r>
            <a:rPr lang="en-US" sz="1800" dirty="0" smtClean="0">
              <a:solidFill>
                <a:schemeClr val="tx1"/>
              </a:solidFill>
            </a:rPr>
            <a:t>Um </a:t>
          </a:r>
          <a:r>
            <a:rPr lang="en-US" sz="1800" dirty="0" err="1" smtClean="0">
              <a:solidFill>
                <a:schemeClr val="tx1"/>
              </a:solidFill>
            </a:rPr>
            <a:t>ecossistema</a:t>
          </a:r>
          <a:r>
            <a:rPr lang="en-US" sz="1800" dirty="0" smtClean="0">
              <a:solidFill>
                <a:schemeClr val="tx1"/>
              </a:solidFill>
            </a:rPr>
            <a:t> é </a:t>
          </a:r>
          <a:r>
            <a:rPr lang="en-US" sz="1800" dirty="0" err="1" smtClean="0">
              <a:solidFill>
                <a:schemeClr val="tx1"/>
              </a:solidFill>
            </a:rPr>
            <a:t>muito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mais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que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uma</a:t>
          </a:r>
          <a:r>
            <a:rPr lang="en-US" sz="1800" dirty="0" smtClean="0">
              <a:solidFill>
                <a:schemeClr val="tx1"/>
              </a:solidFill>
            </a:rPr>
            <a:t> soma de </a:t>
          </a:r>
          <a:r>
            <a:rPr lang="en-US" sz="1800" dirty="0" err="1" smtClean="0">
              <a:solidFill>
                <a:schemeClr val="tx1"/>
              </a:solidFill>
            </a:rPr>
            <a:t>sua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espécies</a:t>
          </a:r>
          <a:r>
            <a:rPr lang="en-US" sz="1800" dirty="0" smtClean="0">
              <a:solidFill>
                <a:schemeClr val="tx1"/>
              </a:solidFill>
            </a:rPr>
            <a:t>. As </a:t>
          </a:r>
          <a:r>
            <a:rPr lang="en-US" sz="1800" dirty="0" err="1" smtClean="0">
              <a:solidFill>
                <a:schemeClr val="tx1"/>
              </a:solidFill>
            </a:rPr>
            <a:t>espécies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em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ecossistemas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est</a:t>
          </a:r>
          <a:r>
            <a:rPr lang="de-DE" sz="1800" dirty="0" smtClean="0">
              <a:solidFill>
                <a:schemeClr val="tx1"/>
              </a:solidFill>
            </a:rPr>
            <a:t>ão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interagindo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continuamente</a:t>
          </a:r>
          <a:r>
            <a:rPr lang="en-US" sz="1800" dirty="0" smtClean="0">
              <a:solidFill>
                <a:schemeClr val="tx1"/>
              </a:solidFill>
            </a:rPr>
            <a:t>. </a:t>
          </a:r>
          <a:r>
            <a:rPr lang="en-US" sz="1800" dirty="0" err="1" smtClean="0">
              <a:solidFill>
                <a:schemeClr val="tx1"/>
              </a:solidFill>
            </a:rPr>
            <a:t>Essas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intera</a:t>
          </a:r>
          <a:r>
            <a:rPr lang="de-DE" sz="1800" dirty="0" smtClean="0">
              <a:solidFill>
                <a:schemeClr val="tx1"/>
              </a:solidFill>
            </a:rPr>
            <a:t>ções</a:t>
          </a:r>
          <a:r>
            <a:rPr lang="en-US" sz="1800" dirty="0" smtClean="0"/>
            <a:t> 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est</a:t>
          </a:r>
          <a:r>
            <a:rPr lang="de-DE" sz="1800" dirty="0" smtClean="0">
              <a:solidFill>
                <a:schemeClr val="tx1"/>
              </a:solidFill>
            </a:rPr>
            <a:t>ão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relacionadas</a:t>
          </a:r>
          <a:r>
            <a:rPr lang="en-US" sz="1800" dirty="0" smtClean="0">
              <a:solidFill>
                <a:schemeClr val="tx1"/>
              </a:solidFill>
            </a:rPr>
            <a:t> com as </a:t>
          </a:r>
          <a:r>
            <a:rPr lang="en-US" sz="1800" dirty="0" err="1" smtClean="0">
              <a:solidFill>
                <a:schemeClr val="tx1"/>
              </a:solidFill>
            </a:rPr>
            <a:t>trocas</a:t>
          </a:r>
          <a:r>
            <a:rPr lang="en-US" sz="1800" dirty="0" smtClean="0">
              <a:solidFill>
                <a:schemeClr val="tx1"/>
              </a:solidFill>
            </a:rPr>
            <a:t> de </a:t>
          </a:r>
          <a:r>
            <a:rPr lang="en-US" sz="1800" dirty="0" err="1" smtClean="0">
              <a:solidFill>
                <a:schemeClr val="tx1"/>
              </a:solidFill>
            </a:rPr>
            <a:t>energia</a:t>
          </a:r>
          <a:r>
            <a:rPr lang="en-US" sz="1800" dirty="0" smtClean="0">
              <a:solidFill>
                <a:schemeClr val="tx1"/>
              </a:solidFill>
            </a:rPr>
            <a:t>, </a:t>
          </a:r>
          <a:r>
            <a:rPr lang="en-US" sz="1800" dirty="0" err="1" smtClean="0">
              <a:solidFill>
                <a:schemeClr val="tx1"/>
              </a:solidFill>
            </a:rPr>
            <a:t>matéria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en-US" sz="1800" dirty="0" err="1" smtClean="0">
              <a:solidFill>
                <a:schemeClr val="tx1"/>
              </a:solidFill>
            </a:rPr>
            <a:t>i</a:t>
          </a:r>
          <a:r>
            <a:rPr lang="pt-BR" sz="1800" dirty="0" err="1" smtClean="0">
              <a:solidFill>
                <a:schemeClr val="tx1"/>
              </a:solidFill>
            </a:rPr>
            <a:t>nformação</a:t>
          </a:r>
          <a:r>
            <a:rPr lang="en-US" sz="1800" dirty="0" smtClean="0">
              <a:solidFill>
                <a:schemeClr val="tx1"/>
              </a:solidFill>
            </a:rPr>
            <a:t>. </a:t>
          </a:r>
          <a:endParaRPr lang="de-DE" sz="1800" dirty="0">
            <a:solidFill>
              <a:schemeClr val="tx1"/>
            </a:solidFill>
          </a:endParaRPr>
        </a:p>
      </dgm:t>
    </dgm:pt>
    <dgm:pt modelId="{DC03F426-C25E-4727-BC2A-78D8B52C8111}" type="parTrans" cxnId="{8864C753-99EB-40C8-9815-97DF978DBE84}">
      <dgm:prSet/>
      <dgm:spPr/>
      <dgm:t>
        <a:bodyPr/>
        <a:lstStyle/>
        <a:p>
          <a:endParaRPr lang="en-GB"/>
        </a:p>
      </dgm:t>
    </dgm:pt>
    <dgm:pt modelId="{9A73358D-C790-4710-843E-09D9ECF65ECE}" type="sibTrans" cxnId="{8864C753-99EB-40C8-9815-97DF978DBE84}">
      <dgm:prSet/>
      <dgm:spPr/>
      <dgm:t>
        <a:bodyPr/>
        <a:lstStyle/>
        <a:p>
          <a:endParaRPr lang="en-GB"/>
        </a:p>
      </dgm:t>
    </dgm:pt>
    <dgm:pt modelId="{52028B87-ACC2-42A0-A2DF-1679A3DC247E}" type="pres">
      <dgm:prSet presAssocID="{10123D48-A82E-4FD3-86A2-1F3A96F1A9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64AF47D-73E5-4F34-BA8F-B15FE1DECBC7}" type="pres">
      <dgm:prSet presAssocID="{91404E01-01F8-433C-A586-72063C03B1BA}" presName="parentText" presStyleLbl="node1" presStyleIdx="0" presStyleCnt="2" custScaleY="87799" custLinFactY="-28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915235-F0E7-4EF9-916F-D4158495B9D3}" type="pres">
      <dgm:prSet presAssocID="{AFCD397C-D59E-4371-A3EC-CABCB55C9A7A}" presName="spacer" presStyleCnt="0"/>
      <dgm:spPr/>
    </dgm:pt>
    <dgm:pt modelId="{B4DB24FA-BF91-46CE-AD7B-53497FBBA86A}" type="pres">
      <dgm:prSet presAssocID="{2BEDE1AA-AD8D-4622-952F-34635B19B4C5}" presName="parentText" presStyleLbl="node1" presStyleIdx="1" presStyleCnt="2" custLinFactY="28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9E791D1-7DE8-49FE-8DB7-5A52BF3C8BDE}" type="presOf" srcId="{91404E01-01F8-433C-A586-72063C03B1BA}" destId="{C64AF47D-73E5-4F34-BA8F-B15FE1DECBC7}" srcOrd="0" destOrd="0" presId="urn:microsoft.com/office/officeart/2005/8/layout/vList2"/>
    <dgm:cxn modelId="{FD84CFD2-C681-42E0-BC93-15FC4A79BC39}" type="presOf" srcId="{10123D48-A82E-4FD3-86A2-1F3A96F1A9D3}" destId="{52028B87-ACC2-42A0-A2DF-1679A3DC247E}" srcOrd="0" destOrd="0" presId="urn:microsoft.com/office/officeart/2005/8/layout/vList2"/>
    <dgm:cxn modelId="{86F666BA-BB83-4D05-9AB3-D5D770D51FFA}" srcId="{10123D48-A82E-4FD3-86A2-1F3A96F1A9D3}" destId="{91404E01-01F8-433C-A586-72063C03B1BA}" srcOrd="0" destOrd="0" parTransId="{53BD027F-6085-4227-BB8D-CB911BFFE191}" sibTransId="{AFCD397C-D59E-4371-A3EC-CABCB55C9A7A}"/>
    <dgm:cxn modelId="{283CBCB7-B237-4A5D-B36F-186DB0270013}" type="presOf" srcId="{2BEDE1AA-AD8D-4622-952F-34635B19B4C5}" destId="{B4DB24FA-BF91-46CE-AD7B-53497FBBA86A}" srcOrd="0" destOrd="0" presId="urn:microsoft.com/office/officeart/2005/8/layout/vList2"/>
    <dgm:cxn modelId="{8864C753-99EB-40C8-9815-97DF978DBE84}" srcId="{10123D48-A82E-4FD3-86A2-1F3A96F1A9D3}" destId="{2BEDE1AA-AD8D-4622-952F-34635B19B4C5}" srcOrd="1" destOrd="0" parTransId="{DC03F426-C25E-4727-BC2A-78D8B52C8111}" sibTransId="{9A73358D-C790-4710-843E-09D9ECF65ECE}"/>
    <dgm:cxn modelId="{2011B88D-AD60-4CA9-8BF6-7B06F9D26EC3}" type="presParOf" srcId="{52028B87-ACC2-42A0-A2DF-1679A3DC247E}" destId="{C64AF47D-73E5-4F34-BA8F-B15FE1DECBC7}" srcOrd="0" destOrd="0" presId="urn:microsoft.com/office/officeart/2005/8/layout/vList2"/>
    <dgm:cxn modelId="{FF35D38D-E24E-4783-866C-8D7E6F712971}" type="presParOf" srcId="{52028B87-ACC2-42A0-A2DF-1679A3DC247E}" destId="{E1915235-F0E7-4EF9-916F-D4158495B9D3}" srcOrd="1" destOrd="0" presId="urn:microsoft.com/office/officeart/2005/8/layout/vList2"/>
    <dgm:cxn modelId="{3C37B447-ABAA-4E36-9344-B7B4CFCF3D81}" type="presParOf" srcId="{52028B87-ACC2-42A0-A2DF-1679A3DC247E}" destId="{B4DB24FA-BF91-46CE-AD7B-53497FBBA86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91403D-5EBA-4FFA-AD1B-706ABFA3FF0F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B432BF7A-D31F-4E3F-ACB6-EB9ED999E28E}">
      <dgm:prSet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A </a:t>
          </a:r>
          <a:r>
            <a:rPr lang="en-US" dirty="0" err="1" smtClean="0">
              <a:solidFill>
                <a:schemeClr val="tx1"/>
              </a:solidFill>
            </a:rPr>
            <a:t>energia</a:t>
          </a:r>
          <a:r>
            <a:rPr lang="en-US" dirty="0" smtClean="0">
              <a:solidFill>
                <a:schemeClr val="tx1"/>
              </a:solidFill>
            </a:rPr>
            <a:t> é o </a:t>
          </a:r>
          <a:r>
            <a:rPr lang="en-US" dirty="0" err="1" smtClean="0">
              <a:solidFill>
                <a:schemeClr val="tx1"/>
              </a:solidFill>
            </a:rPr>
            <a:t>movedor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todos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os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fenômenos</a:t>
          </a:r>
          <a:r>
            <a:rPr lang="en-US" dirty="0" smtClean="0">
              <a:solidFill>
                <a:schemeClr val="tx1"/>
              </a:solidFill>
            </a:rPr>
            <a:t> da </a:t>
          </a:r>
          <a:r>
            <a:rPr lang="en-US" dirty="0" err="1" smtClean="0">
              <a:solidFill>
                <a:schemeClr val="tx1"/>
              </a:solidFill>
            </a:rPr>
            <a:t>natureza</a:t>
          </a:r>
          <a:r>
            <a:rPr lang="en-US" dirty="0" smtClean="0">
              <a:solidFill>
                <a:schemeClr val="tx1"/>
              </a:solidFill>
            </a:rPr>
            <a:t>. </a:t>
          </a:r>
          <a:r>
            <a:rPr lang="en-US" dirty="0" err="1" smtClean="0">
              <a:solidFill>
                <a:schemeClr val="tx1"/>
              </a:solidFill>
            </a:rPr>
            <a:t>Ecossistemas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operam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como</a:t>
          </a:r>
          <a:r>
            <a:rPr lang="en-US" dirty="0" smtClean="0">
              <a:solidFill>
                <a:schemeClr val="tx1"/>
              </a:solidFill>
            </a:rPr>
            <a:t> ‘</a:t>
          </a:r>
          <a:r>
            <a:rPr lang="en-US" dirty="0" err="1" smtClean="0">
              <a:solidFill>
                <a:schemeClr val="tx1"/>
              </a:solidFill>
            </a:rPr>
            <a:t>bioreatores</a:t>
          </a:r>
          <a:r>
            <a:rPr lang="en-US" dirty="0" smtClean="0">
              <a:solidFill>
                <a:schemeClr val="tx1"/>
              </a:solidFill>
            </a:rPr>
            <a:t>’, </a:t>
          </a:r>
          <a:r>
            <a:rPr lang="en-US" dirty="0" err="1" smtClean="0">
              <a:solidFill>
                <a:schemeClr val="tx1"/>
              </a:solidFill>
            </a:rPr>
            <a:t>capturando</a:t>
          </a:r>
          <a:r>
            <a:rPr lang="en-US" dirty="0" smtClean="0">
              <a:solidFill>
                <a:schemeClr val="tx1"/>
              </a:solidFill>
            </a:rPr>
            <a:t> e </a:t>
          </a:r>
          <a:r>
            <a:rPr lang="en-US" dirty="0" err="1" smtClean="0">
              <a:solidFill>
                <a:schemeClr val="tx1"/>
              </a:solidFill>
            </a:rPr>
            <a:t>usando</a:t>
          </a:r>
          <a:r>
            <a:rPr lang="en-US" dirty="0" smtClean="0">
              <a:solidFill>
                <a:schemeClr val="tx1"/>
              </a:solidFill>
            </a:rPr>
            <a:t> a </a:t>
          </a:r>
          <a:r>
            <a:rPr lang="en-US" dirty="0" err="1" smtClean="0">
              <a:solidFill>
                <a:schemeClr val="tx1"/>
              </a:solidFill>
            </a:rPr>
            <a:t>radia</a:t>
          </a:r>
          <a:r>
            <a:rPr lang="de-DE" dirty="0" smtClean="0">
              <a:solidFill>
                <a:schemeClr val="tx1"/>
              </a:solidFill>
            </a:rPr>
            <a:t>ção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energética</a:t>
          </a:r>
          <a:r>
            <a:rPr lang="en-US" dirty="0" smtClean="0">
              <a:solidFill>
                <a:schemeClr val="tx1"/>
              </a:solidFill>
            </a:rPr>
            <a:t> do Sol e </a:t>
          </a:r>
          <a:r>
            <a:rPr lang="en-US" dirty="0" err="1" smtClean="0">
              <a:solidFill>
                <a:schemeClr val="tx1"/>
              </a:solidFill>
            </a:rPr>
            <a:t>convertendo</a:t>
          </a:r>
          <a:r>
            <a:rPr lang="en-US" dirty="0" smtClean="0">
              <a:solidFill>
                <a:schemeClr val="tx1"/>
              </a:solidFill>
            </a:rPr>
            <a:t>-a </a:t>
          </a:r>
          <a:r>
            <a:rPr lang="en-US" dirty="0" err="1" smtClean="0">
              <a:solidFill>
                <a:schemeClr val="tx1"/>
              </a:solidFill>
            </a:rPr>
            <a:t>em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energia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química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ou</a:t>
          </a:r>
          <a:r>
            <a:rPr lang="en-US" dirty="0" smtClean="0">
              <a:solidFill>
                <a:schemeClr val="tx1"/>
              </a:solidFill>
            </a:rPr>
            <a:t>, </a:t>
          </a:r>
          <a:r>
            <a:rPr lang="en-US" dirty="0" err="1" smtClean="0">
              <a:solidFill>
                <a:schemeClr val="tx1"/>
              </a:solidFill>
            </a:rPr>
            <a:t>em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outras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palavras</a:t>
          </a:r>
          <a:r>
            <a:rPr lang="en-US" dirty="0" smtClean="0">
              <a:solidFill>
                <a:schemeClr val="tx1"/>
              </a:solidFill>
            </a:rPr>
            <a:t>, eco-</a:t>
          </a:r>
          <a:r>
            <a:rPr lang="en-US" dirty="0" err="1" smtClean="0">
              <a:solidFill>
                <a:schemeClr val="tx1"/>
              </a:solidFill>
            </a:rPr>
            <a:t>energia</a:t>
          </a:r>
          <a:r>
            <a:rPr lang="en-US" dirty="0" smtClean="0">
              <a:solidFill>
                <a:schemeClr val="tx1"/>
              </a:solidFill>
            </a:rPr>
            <a:t>. </a:t>
          </a:r>
          <a:endParaRPr lang="de-DE" dirty="0">
            <a:solidFill>
              <a:schemeClr val="tx1"/>
            </a:solidFill>
          </a:endParaRPr>
        </a:p>
      </dgm:t>
    </dgm:pt>
    <dgm:pt modelId="{73983E52-F078-4E21-A322-64DC460EA2D7}" type="parTrans" cxnId="{4F755630-547D-4169-B02C-E21D235F87A9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1E958696-3955-43BD-85FE-25A98EBF4CA0}" type="sibTrans" cxnId="{4F755630-547D-4169-B02C-E21D235F87A9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A6CEED09-95CF-4374-B25D-22550BF8C8F0}">
      <dgm:prSet/>
      <dgm:spPr/>
      <dgm:t>
        <a:bodyPr/>
        <a:lstStyle/>
        <a:p>
          <a:pPr algn="just" rtl="0"/>
          <a:r>
            <a:rPr lang="en-US" dirty="0" err="1" smtClean="0">
              <a:solidFill>
                <a:schemeClr val="tx1"/>
              </a:solidFill>
            </a:rPr>
            <a:t>Ao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usarem</a:t>
          </a:r>
          <a:r>
            <a:rPr lang="en-US" dirty="0" smtClean="0">
              <a:solidFill>
                <a:schemeClr val="tx1"/>
              </a:solidFill>
            </a:rPr>
            <a:t> a </a:t>
          </a:r>
          <a:r>
            <a:rPr lang="en-US" dirty="0" err="1" smtClean="0">
              <a:solidFill>
                <a:schemeClr val="tx1"/>
              </a:solidFill>
            </a:rPr>
            <a:t>energia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estruturas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aderentes</a:t>
          </a:r>
          <a:r>
            <a:rPr lang="en-US" dirty="0" smtClean="0">
              <a:solidFill>
                <a:schemeClr val="tx1"/>
              </a:solidFill>
            </a:rPr>
            <a:t>, </a:t>
          </a:r>
          <a:r>
            <a:rPr lang="en-US" dirty="0" err="1" smtClean="0">
              <a:solidFill>
                <a:schemeClr val="tx1"/>
              </a:solidFill>
            </a:rPr>
            <a:t>os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ecossistemas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promovem</a:t>
          </a:r>
          <a:r>
            <a:rPr lang="en-US" dirty="0" smtClean="0">
              <a:solidFill>
                <a:schemeClr val="tx1"/>
              </a:solidFill>
            </a:rPr>
            <a:t> o auto-</a:t>
          </a:r>
          <a:r>
            <a:rPr lang="en-US" dirty="0" err="1" smtClean="0">
              <a:solidFill>
                <a:schemeClr val="tx1"/>
              </a:solidFill>
            </a:rPr>
            <a:t>ordenamento</a:t>
          </a:r>
          <a:r>
            <a:rPr lang="en-US" dirty="0" smtClean="0">
              <a:solidFill>
                <a:schemeClr val="tx1"/>
              </a:solidFill>
            </a:rPr>
            <a:t> e se </a:t>
          </a:r>
          <a:r>
            <a:rPr lang="en-US" dirty="0" err="1" smtClean="0">
              <a:solidFill>
                <a:schemeClr val="tx1"/>
              </a:solidFill>
            </a:rPr>
            <a:t>tornam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mais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complexos</a:t>
          </a:r>
          <a:r>
            <a:rPr lang="en-US" dirty="0" smtClean="0">
              <a:solidFill>
                <a:schemeClr val="tx1"/>
              </a:solidFill>
            </a:rPr>
            <a:t> e </a:t>
          </a:r>
          <a:r>
            <a:rPr lang="en-US" dirty="0" err="1" smtClean="0">
              <a:solidFill>
                <a:schemeClr val="tx1"/>
              </a:solidFill>
            </a:rPr>
            <a:t>mais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funcionais</a:t>
          </a:r>
          <a:r>
            <a:rPr lang="en-US" dirty="0" smtClean="0">
              <a:solidFill>
                <a:schemeClr val="tx1"/>
              </a:solidFill>
            </a:rPr>
            <a:t>.</a:t>
          </a:r>
          <a:endParaRPr lang="de-DE" dirty="0">
            <a:solidFill>
              <a:schemeClr val="tx1"/>
            </a:solidFill>
          </a:endParaRPr>
        </a:p>
      </dgm:t>
    </dgm:pt>
    <dgm:pt modelId="{D95BE691-6404-4D30-903F-36E14AEE4FD2}" type="parTrans" cxnId="{3110EBCC-8607-493C-B47F-EA34BC3AAF56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F8B5C309-FF40-47F0-9D94-7864CCA02967}" type="sibTrans" cxnId="{3110EBCC-8607-493C-B47F-EA34BC3AAF56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9056C205-3A09-4DC9-9814-AE94ED7664B0}">
      <dgm:prSet/>
      <dgm:spPr/>
      <dgm:t>
        <a:bodyPr/>
        <a:lstStyle/>
        <a:p>
          <a:pPr algn="just" rtl="0"/>
          <a:r>
            <a:rPr lang="en-US" dirty="0" err="1" smtClean="0">
              <a:solidFill>
                <a:schemeClr val="tx1"/>
              </a:solidFill>
            </a:rPr>
            <a:t>Sistemas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naturais</a:t>
          </a:r>
          <a:r>
            <a:rPr lang="en-US" dirty="0" smtClean="0">
              <a:solidFill>
                <a:schemeClr val="tx1"/>
              </a:solidFill>
            </a:rPr>
            <a:t> s</a:t>
          </a:r>
          <a:r>
            <a:rPr lang="de-DE" dirty="0" smtClean="0">
              <a:solidFill>
                <a:schemeClr val="tx1"/>
              </a:solidFill>
            </a:rPr>
            <a:t>ão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entidades</a:t>
          </a:r>
          <a:r>
            <a:rPr lang="en-US" dirty="0" smtClean="0">
              <a:solidFill>
                <a:schemeClr val="tx1"/>
              </a:solidFill>
            </a:rPr>
            <a:t> auto-</a:t>
          </a:r>
          <a:r>
            <a:rPr lang="en-US" dirty="0" err="1" smtClean="0">
              <a:solidFill>
                <a:schemeClr val="tx1"/>
              </a:solidFill>
            </a:rPr>
            <a:t>reguladoras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feitas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componentes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menores</a:t>
          </a:r>
          <a:r>
            <a:rPr lang="en-US" dirty="0" smtClean="0">
              <a:solidFill>
                <a:schemeClr val="tx1"/>
              </a:solidFill>
            </a:rPr>
            <a:t> e s</a:t>
          </a:r>
          <a:r>
            <a:rPr lang="de-DE" dirty="0" smtClean="0">
              <a:solidFill>
                <a:schemeClr val="tx1"/>
              </a:solidFill>
            </a:rPr>
            <a:t>ão</a:t>
          </a:r>
          <a:r>
            <a:rPr lang="en-US" dirty="0" smtClean="0">
              <a:solidFill>
                <a:schemeClr val="tx1"/>
              </a:solidFill>
            </a:rPr>
            <a:t>, </a:t>
          </a:r>
          <a:r>
            <a:rPr lang="en-US" dirty="0" err="1" smtClean="0">
              <a:solidFill>
                <a:schemeClr val="tx1"/>
              </a:solidFill>
            </a:rPr>
            <a:t>simultaneamente</a:t>
          </a:r>
          <a:r>
            <a:rPr lang="en-US" dirty="0" smtClean="0">
              <a:solidFill>
                <a:schemeClr val="tx1"/>
              </a:solidFill>
            </a:rPr>
            <a:t>, parte de um </a:t>
          </a:r>
          <a:r>
            <a:rPr lang="en-US" dirty="0" err="1" smtClean="0">
              <a:solidFill>
                <a:schemeClr val="tx1"/>
              </a:solidFill>
            </a:rPr>
            <a:t>todo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maior</a:t>
          </a:r>
          <a:r>
            <a:rPr lang="en-US" dirty="0" smtClean="0">
              <a:solidFill>
                <a:schemeClr val="tx1"/>
              </a:solidFill>
            </a:rPr>
            <a:t>.</a:t>
          </a:r>
          <a:endParaRPr lang="de-DE" dirty="0">
            <a:solidFill>
              <a:schemeClr val="tx1"/>
            </a:solidFill>
          </a:endParaRPr>
        </a:p>
      </dgm:t>
    </dgm:pt>
    <dgm:pt modelId="{6CAB8582-2FEF-4DAC-A6AF-3E52CAE3A3F2}" type="parTrans" cxnId="{834F9411-1DE9-4C18-AFDA-2CB0E4CA96E2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12D4B308-1D18-4D30-B206-2BC1F05281F8}" type="sibTrans" cxnId="{834F9411-1DE9-4C18-AFDA-2CB0E4CA96E2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AF8CBD1E-A33B-45CA-84E8-6C431C1C4E1F}">
      <dgm:prSet/>
      <dgm:spPr/>
      <dgm:t>
        <a:bodyPr/>
        <a:lstStyle/>
        <a:p>
          <a:pPr algn="just" rtl="0"/>
          <a:r>
            <a:rPr lang="en-US" dirty="0" smtClean="0">
              <a:solidFill>
                <a:schemeClr val="tx1"/>
              </a:solidFill>
            </a:rPr>
            <a:t>Uma </a:t>
          </a:r>
          <a:r>
            <a:rPr lang="en-US" dirty="0" err="1" smtClean="0">
              <a:solidFill>
                <a:schemeClr val="tx1"/>
              </a:solidFill>
            </a:rPr>
            <a:t>perspectiva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sistêmica</a:t>
          </a:r>
          <a:r>
            <a:rPr lang="en-US" dirty="0" smtClean="0">
              <a:solidFill>
                <a:schemeClr val="tx1"/>
              </a:solidFill>
            </a:rPr>
            <a:t> da </a:t>
          </a:r>
          <a:r>
            <a:rPr lang="en-US" dirty="0" err="1" smtClean="0">
              <a:solidFill>
                <a:schemeClr val="tx1"/>
              </a:solidFill>
            </a:rPr>
            <a:t>ecologia</a:t>
          </a:r>
          <a:r>
            <a:rPr lang="en-US" dirty="0" smtClean="0">
              <a:solidFill>
                <a:schemeClr val="tx1"/>
              </a:solidFill>
            </a:rPr>
            <a:t> e </a:t>
          </a:r>
          <a:r>
            <a:rPr lang="en-US" dirty="0" err="1" smtClean="0">
              <a:solidFill>
                <a:schemeClr val="tx1"/>
              </a:solidFill>
            </a:rPr>
            <a:t>biodiversidade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reconhece</a:t>
          </a:r>
          <a:r>
            <a:rPr lang="en-US" dirty="0" smtClean="0">
              <a:solidFill>
                <a:schemeClr val="tx1"/>
              </a:solidFill>
            </a:rPr>
            <a:t> o </a:t>
          </a:r>
          <a:r>
            <a:rPr lang="en-US" dirty="0" err="1" smtClean="0">
              <a:solidFill>
                <a:schemeClr val="tx1"/>
              </a:solidFill>
            </a:rPr>
            <a:t>planeta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como</a:t>
          </a:r>
          <a:r>
            <a:rPr lang="en-US" dirty="0" smtClean="0">
              <a:solidFill>
                <a:schemeClr val="tx1"/>
              </a:solidFill>
            </a:rPr>
            <a:t> um </a:t>
          </a:r>
          <a:r>
            <a:rPr lang="en-US" dirty="0" err="1" smtClean="0">
              <a:solidFill>
                <a:schemeClr val="tx1"/>
              </a:solidFill>
            </a:rPr>
            <a:t>ecossitema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definitivo</a:t>
          </a:r>
          <a:r>
            <a:rPr lang="en-US" dirty="0" smtClean="0">
              <a:solidFill>
                <a:schemeClr val="tx1"/>
              </a:solidFill>
            </a:rPr>
            <a:t>, </a:t>
          </a:r>
          <a:r>
            <a:rPr lang="en-US" dirty="0" err="1" smtClean="0">
              <a:solidFill>
                <a:schemeClr val="tx1"/>
              </a:solidFill>
            </a:rPr>
            <a:t>contituído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uma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rede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interrela</a:t>
          </a:r>
          <a:r>
            <a:rPr lang="de-DE" dirty="0" smtClean="0">
              <a:solidFill>
                <a:schemeClr val="tx1"/>
              </a:solidFill>
            </a:rPr>
            <a:t>ções</a:t>
          </a:r>
          <a:r>
            <a:rPr lang="en-US" dirty="0" smtClean="0">
              <a:solidFill>
                <a:schemeClr val="tx1"/>
              </a:solidFill>
            </a:rPr>
            <a:t> de </a:t>
          </a:r>
          <a:r>
            <a:rPr lang="en-US" dirty="0" err="1" smtClean="0">
              <a:solidFill>
                <a:schemeClr val="tx1"/>
              </a:solidFill>
            </a:rPr>
            <a:t>subsistemas</a:t>
          </a:r>
          <a:r>
            <a:rPr lang="en-US" dirty="0" smtClean="0">
              <a:solidFill>
                <a:schemeClr val="tx1"/>
              </a:solidFill>
            </a:rPr>
            <a:t>.</a:t>
          </a:r>
          <a:endParaRPr lang="de-DE" dirty="0">
            <a:solidFill>
              <a:schemeClr val="tx1"/>
            </a:solidFill>
          </a:endParaRPr>
        </a:p>
      </dgm:t>
    </dgm:pt>
    <dgm:pt modelId="{C3C6C114-03F6-4247-A1FB-908CAE26DCA9}" type="parTrans" cxnId="{E788763E-15DE-4A7C-8C28-303F420D345D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670BE65A-53E0-4258-9B66-93D1159940BB}" type="sibTrans" cxnId="{E788763E-15DE-4A7C-8C28-303F420D345D}">
      <dgm:prSet/>
      <dgm:spPr/>
      <dgm:t>
        <a:bodyPr/>
        <a:lstStyle/>
        <a:p>
          <a:pPr algn="just"/>
          <a:endParaRPr lang="en-GB">
            <a:solidFill>
              <a:schemeClr val="tx1"/>
            </a:solidFill>
          </a:endParaRPr>
        </a:p>
      </dgm:t>
    </dgm:pt>
    <dgm:pt modelId="{9A267BDC-934B-446F-9B69-0969686B8A70}" type="pres">
      <dgm:prSet presAssocID="{5991403D-5EBA-4FFA-AD1B-706ABFA3FF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2D3F736-47DB-4A2A-8FB3-AF3D77F4CE2C}" type="pres">
      <dgm:prSet presAssocID="{B432BF7A-D31F-4E3F-ACB6-EB9ED999E28E}" presName="parentText" presStyleLbl="node1" presStyleIdx="0" presStyleCnt="4" custLinFactY="-6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A8C7B-C912-4A40-91E0-BC48783F4D22}" type="pres">
      <dgm:prSet presAssocID="{1E958696-3955-43BD-85FE-25A98EBF4CA0}" presName="spacer" presStyleCnt="0"/>
      <dgm:spPr/>
    </dgm:pt>
    <dgm:pt modelId="{B45F55F4-EA41-4B84-8D42-21476B2076A4}" type="pres">
      <dgm:prSet presAssocID="{A6CEED09-95CF-4374-B25D-22550BF8C8F0}" presName="parentText" presStyleLbl="node1" presStyleIdx="1" presStyleCnt="4" custScaleY="83331" custLinFactNeighborY="-5306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FFBBEE-A79D-4828-83D2-FBC36E796A19}" type="pres">
      <dgm:prSet presAssocID="{F8B5C309-FF40-47F0-9D94-7864CCA02967}" presName="spacer" presStyleCnt="0"/>
      <dgm:spPr/>
    </dgm:pt>
    <dgm:pt modelId="{D85389FF-0794-44B3-B6CC-F42B46C539F9}" type="pres">
      <dgm:prSet presAssocID="{9056C205-3A09-4DC9-9814-AE94ED7664B0}" presName="parentText" presStyleLbl="node1" presStyleIdx="2" presStyleCnt="4" custScaleY="78812" custLinFactY="593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C18366-E50E-41BD-BACC-427A4E50650A}" type="pres">
      <dgm:prSet presAssocID="{12D4B308-1D18-4D30-B206-2BC1F05281F8}" presName="spacer" presStyleCnt="0"/>
      <dgm:spPr/>
    </dgm:pt>
    <dgm:pt modelId="{FECCF152-DAAB-4B3A-996E-4AB15F479208}" type="pres">
      <dgm:prSet presAssocID="{AF8CBD1E-A33B-45CA-84E8-6C431C1C4E1F}" presName="parentText" presStyleLbl="node1" presStyleIdx="3" presStyleCnt="4" custScaleY="84331" custLinFactY="1252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77E81BF-3B6F-4D87-B5C9-FD80D77FE0FD}" type="presOf" srcId="{A6CEED09-95CF-4374-B25D-22550BF8C8F0}" destId="{B45F55F4-EA41-4B84-8D42-21476B2076A4}" srcOrd="0" destOrd="0" presId="urn:microsoft.com/office/officeart/2005/8/layout/vList2"/>
    <dgm:cxn modelId="{3110EBCC-8607-493C-B47F-EA34BC3AAF56}" srcId="{5991403D-5EBA-4FFA-AD1B-706ABFA3FF0F}" destId="{A6CEED09-95CF-4374-B25D-22550BF8C8F0}" srcOrd="1" destOrd="0" parTransId="{D95BE691-6404-4D30-903F-36E14AEE4FD2}" sibTransId="{F8B5C309-FF40-47F0-9D94-7864CCA02967}"/>
    <dgm:cxn modelId="{4F755630-547D-4169-B02C-E21D235F87A9}" srcId="{5991403D-5EBA-4FFA-AD1B-706ABFA3FF0F}" destId="{B432BF7A-D31F-4E3F-ACB6-EB9ED999E28E}" srcOrd="0" destOrd="0" parTransId="{73983E52-F078-4E21-A322-64DC460EA2D7}" sibTransId="{1E958696-3955-43BD-85FE-25A98EBF4CA0}"/>
    <dgm:cxn modelId="{B0169C3B-6411-4D1C-8590-3613DCB24A38}" type="presOf" srcId="{B432BF7A-D31F-4E3F-ACB6-EB9ED999E28E}" destId="{E2D3F736-47DB-4A2A-8FB3-AF3D77F4CE2C}" srcOrd="0" destOrd="0" presId="urn:microsoft.com/office/officeart/2005/8/layout/vList2"/>
    <dgm:cxn modelId="{E49BD2B5-33CF-4B2D-99BD-12FDEAA632D2}" type="presOf" srcId="{AF8CBD1E-A33B-45CA-84E8-6C431C1C4E1F}" destId="{FECCF152-DAAB-4B3A-996E-4AB15F479208}" srcOrd="0" destOrd="0" presId="urn:microsoft.com/office/officeart/2005/8/layout/vList2"/>
    <dgm:cxn modelId="{834F9411-1DE9-4C18-AFDA-2CB0E4CA96E2}" srcId="{5991403D-5EBA-4FFA-AD1B-706ABFA3FF0F}" destId="{9056C205-3A09-4DC9-9814-AE94ED7664B0}" srcOrd="2" destOrd="0" parTransId="{6CAB8582-2FEF-4DAC-A6AF-3E52CAE3A3F2}" sibTransId="{12D4B308-1D18-4D30-B206-2BC1F05281F8}"/>
    <dgm:cxn modelId="{26DC440C-9DA6-4318-AAF3-BF32449A7067}" type="presOf" srcId="{5991403D-5EBA-4FFA-AD1B-706ABFA3FF0F}" destId="{9A267BDC-934B-446F-9B69-0969686B8A70}" srcOrd="0" destOrd="0" presId="urn:microsoft.com/office/officeart/2005/8/layout/vList2"/>
    <dgm:cxn modelId="{E788763E-15DE-4A7C-8C28-303F420D345D}" srcId="{5991403D-5EBA-4FFA-AD1B-706ABFA3FF0F}" destId="{AF8CBD1E-A33B-45CA-84E8-6C431C1C4E1F}" srcOrd="3" destOrd="0" parTransId="{C3C6C114-03F6-4247-A1FB-908CAE26DCA9}" sibTransId="{670BE65A-53E0-4258-9B66-93D1159940BB}"/>
    <dgm:cxn modelId="{5273803E-580B-4887-B071-7567A7F5C2DF}" type="presOf" srcId="{9056C205-3A09-4DC9-9814-AE94ED7664B0}" destId="{D85389FF-0794-44B3-B6CC-F42B46C539F9}" srcOrd="0" destOrd="0" presId="urn:microsoft.com/office/officeart/2005/8/layout/vList2"/>
    <dgm:cxn modelId="{254DFFE5-9B49-498B-8264-376A06E04592}" type="presParOf" srcId="{9A267BDC-934B-446F-9B69-0969686B8A70}" destId="{E2D3F736-47DB-4A2A-8FB3-AF3D77F4CE2C}" srcOrd="0" destOrd="0" presId="urn:microsoft.com/office/officeart/2005/8/layout/vList2"/>
    <dgm:cxn modelId="{942A62DC-DD77-4585-B4F6-EDBC9FBC7F87}" type="presParOf" srcId="{9A267BDC-934B-446F-9B69-0969686B8A70}" destId="{5FAA8C7B-C912-4A40-91E0-BC48783F4D22}" srcOrd="1" destOrd="0" presId="urn:microsoft.com/office/officeart/2005/8/layout/vList2"/>
    <dgm:cxn modelId="{3611D4D1-C26D-4AC0-A9EE-90A9EAAB5253}" type="presParOf" srcId="{9A267BDC-934B-446F-9B69-0969686B8A70}" destId="{B45F55F4-EA41-4B84-8D42-21476B2076A4}" srcOrd="2" destOrd="0" presId="urn:microsoft.com/office/officeart/2005/8/layout/vList2"/>
    <dgm:cxn modelId="{54C36D0C-B96C-482C-9F1F-A94FFE811A9C}" type="presParOf" srcId="{9A267BDC-934B-446F-9B69-0969686B8A70}" destId="{9FFFBBEE-A79D-4828-83D2-FBC36E796A19}" srcOrd="3" destOrd="0" presId="urn:microsoft.com/office/officeart/2005/8/layout/vList2"/>
    <dgm:cxn modelId="{FA3C986F-DB2F-4A6D-9487-1130F0E90E83}" type="presParOf" srcId="{9A267BDC-934B-446F-9B69-0969686B8A70}" destId="{D85389FF-0794-44B3-B6CC-F42B46C539F9}" srcOrd="4" destOrd="0" presId="urn:microsoft.com/office/officeart/2005/8/layout/vList2"/>
    <dgm:cxn modelId="{5BDC64F9-040A-4817-8B5A-458AF26C40DF}" type="presParOf" srcId="{9A267BDC-934B-446F-9B69-0969686B8A70}" destId="{8CC18366-E50E-41BD-BACC-427A4E50650A}" srcOrd="5" destOrd="0" presId="urn:microsoft.com/office/officeart/2005/8/layout/vList2"/>
    <dgm:cxn modelId="{EEED1A45-4AB1-4EE3-A03E-8E913BFE67DB}" type="presParOf" srcId="{9A267BDC-934B-446F-9B69-0969686B8A70}" destId="{FECCF152-DAAB-4B3A-996E-4AB15F47920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317C49-9E1E-4317-BECF-CD14F2A9D5AC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FE2CEAE6-98B7-491D-A0DF-83F8AE3DA18D}">
      <dgm:prSet custT="1"/>
      <dgm:spPr/>
      <dgm:t>
        <a:bodyPr/>
        <a:lstStyle/>
        <a:p>
          <a:pPr algn="just" rtl="0"/>
          <a:r>
            <a:rPr lang="en-US" sz="1800" dirty="0" err="1" smtClean="0">
              <a:solidFill>
                <a:schemeClr val="tx1"/>
              </a:solidFill>
            </a:rPr>
            <a:t>Biodiversidade</a:t>
          </a:r>
          <a:r>
            <a:rPr lang="en-US" sz="1800" dirty="0" smtClean="0">
              <a:solidFill>
                <a:schemeClr val="tx1"/>
              </a:solidFill>
            </a:rPr>
            <a:t> é a </a:t>
          </a:r>
          <a:r>
            <a:rPr lang="en-US" sz="1800" dirty="0" err="1" smtClean="0">
              <a:solidFill>
                <a:schemeClr val="tx1"/>
              </a:solidFill>
            </a:rPr>
            <a:t>variabilidade</a:t>
          </a:r>
          <a:r>
            <a:rPr lang="en-US" sz="1800" dirty="0" smtClean="0">
              <a:solidFill>
                <a:schemeClr val="tx1"/>
              </a:solidFill>
            </a:rPr>
            <a:t> dos </a:t>
          </a:r>
          <a:r>
            <a:rPr lang="en-US" sz="1800" dirty="0" err="1" smtClean="0">
              <a:solidFill>
                <a:schemeClr val="tx1"/>
              </a:solidFill>
            </a:rPr>
            <a:t>sistemas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vivos</a:t>
          </a:r>
          <a:r>
            <a:rPr lang="en-US" sz="1800" dirty="0" smtClean="0">
              <a:solidFill>
                <a:schemeClr val="tx1"/>
              </a:solidFill>
            </a:rPr>
            <a:t>, </a:t>
          </a:r>
          <a:r>
            <a:rPr lang="en-US" sz="1800" dirty="0" err="1" smtClean="0">
              <a:solidFill>
                <a:schemeClr val="tx1"/>
              </a:solidFill>
            </a:rPr>
            <a:t>englobando</a:t>
          </a:r>
          <a:r>
            <a:rPr lang="en-US" sz="1800" dirty="0" smtClean="0">
              <a:solidFill>
                <a:schemeClr val="tx1"/>
              </a:solidFill>
            </a:rPr>
            <a:t> ambos </a:t>
          </a:r>
          <a:r>
            <a:rPr lang="en-US" sz="1800" dirty="0" err="1" smtClean="0">
              <a:solidFill>
                <a:schemeClr val="tx1"/>
              </a:solidFill>
            </a:rPr>
            <a:t>os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componentes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sistêmicos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en-US" sz="1800" dirty="0" err="1" smtClean="0">
              <a:solidFill>
                <a:schemeClr val="tx1"/>
              </a:solidFill>
            </a:rPr>
            <a:t>suas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intera</a:t>
          </a:r>
          <a:r>
            <a:rPr lang="de-DE" sz="1800" dirty="0" smtClean="0">
              <a:solidFill>
                <a:schemeClr val="tx1"/>
              </a:solidFill>
            </a:rPr>
            <a:t>ções</a:t>
          </a:r>
          <a:r>
            <a:rPr lang="en-US" sz="1800" dirty="0" smtClean="0">
              <a:solidFill>
                <a:schemeClr val="tx1"/>
              </a:solidFill>
            </a:rPr>
            <a:t>.</a:t>
          </a:r>
          <a:endParaRPr lang="de-DE" sz="1800" dirty="0">
            <a:solidFill>
              <a:schemeClr val="tx1"/>
            </a:solidFill>
          </a:endParaRPr>
        </a:p>
      </dgm:t>
    </dgm:pt>
    <dgm:pt modelId="{D402482C-2AB7-4F2D-AC1E-D23D8FE927EC}" type="parTrans" cxnId="{702CD50E-6EB7-48E8-8E72-F1E23DBA0FA5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1A52900D-71D4-4746-8956-CE98F2CF83BF}" type="sibTrans" cxnId="{702CD50E-6EB7-48E8-8E72-F1E23DBA0FA5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4CB5F89C-C922-4CDC-9946-62AE36296E92}">
      <dgm:prSet custT="1"/>
      <dgm:spPr/>
      <dgm:t>
        <a:bodyPr/>
        <a:lstStyle/>
        <a:p>
          <a:pPr algn="just" rtl="0"/>
          <a:r>
            <a:rPr lang="en-US" sz="1800" dirty="0" smtClean="0">
              <a:solidFill>
                <a:schemeClr val="tx1"/>
              </a:solidFill>
            </a:rPr>
            <a:t>As fun</a:t>
          </a:r>
          <a:r>
            <a:rPr lang="de-DE" sz="1800" dirty="0" smtClean="0">
              <a:solidFill>
                <a:schemeClr val="tx1"/>
              </a:solidFill>
            </a:rPr>
            <a:t>ções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ecossistêmicas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en-US" sz="1800" dirty="0" err="1" smtClean="0">
              <a:solidFill>
                <a:schemeClr val="tx1"/>
              </a:solidFill>
            </a:rPr>
            <a:t>servi</a:t>
          </a:r>
          <a:r>
            <a:rPr lang="de-DE" sz="1800" dirty="0" smtClean="0">
              <a:solidFill>
                <a:schemeClr val="tx1"/>
              </a:solidFill>
            </a:rPr>
            <a:t>ç</a:t>
          </a:r>
          <a:r>
            <a:rPr lang="en-US" sz="1800" dirty="0" err="1" smtClean="0">
              <a:solidFill>
                <a:schemeClr val="tx1"/>
              </a:solidFill>
            </a:rPr>
            <a:t>os</a:t>
          </a:r>
          <a:r>
            <a:rPr lang="en-US" sz="1800" dirty="0" smtClean="0">
              <a:solidFill>
                <a:schemeClr val="tx1"/>
              </a:solidFill>
            </a:rPr>
            <a:t> s</a:t>
          </a:r>
          <a:r>
            <a:rPr lang="de-DE" sz="1800" dirty="0" smtClean="0">
              <a:solidFill>
                <a:schemeClr val="tx1"/>
              </a:solidFill>
            </a:rPr>
            <a:t>ão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depedentes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inteiramente</a:t>
          </a:r>
          <a:r>
            <a:rPr lang="en-US" sz="1800" dirty="0" smtClean="0">
              <a:solidFill>
                <a:schemeClr val="tx1"/>
              </a:solidFill>
            </a:rPr>
            <a:t> das ‘</a:t>
          </a:r>
          <a:r>
            <a:rPr lang="en-US" sz="1800" dirty="0" err="1" smtClean="0">
              <a:solidFill>
                <a:schemeClr val="tx1"/>
              </a:solidFill>
            </a:rPr>
            <a:t>formas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pt-BR" sz="1800" dirty="0" smtClean="0">
              <a:solidFill>
                <a:schemeClr val="tx1"/>
              </a:solidFill>
            </a:rPr>
            <a:t>funções</a:t>
          </a:r>
          <a:r>
            <a:rPr lang="en-US" sz="1800" dirty="0" smtClean="0">
              <a:solidFill>
                <a:schemeClr val="tx1"/>
              </a:solidFill>
            </a:rPr>
            <a:t>’ de </a:t>
          </a:r>
          <a:r>
            <a:rPr lang="en-US" sz="1800" dirty="0" err="1" smtClean="0">
              <a:solidFill>
                <a:schemeClr val="tx1"/>
              </a:solidFill>
            </a:rPr>
            <a:t>uma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biodiversidade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intacta</a:t>
          </a:r>
          <a:r>
            <a:rPr lang="en-US" sz="1800" dirty="0" smtClean="0">
              <a:solidFill>
                <a:schemeClr val="tx1"/>
              </a:solidFill>
            </a:rPr>
            <a:t>.</a:t>
          </a:r>
          <a:endParaRPr lang="de-DE" sz="1800" dirty="0">
            <a:solidFill>
              <a:schemeClr val="tx1"/>
            </a:solidFill>
          </a:endParaRPr>
        </a:p>
      </dgm:t>
    </dgm:pt>
    <dgm:pt modelId="{9C53365B-E1C1-4BC5-B897-F9C48859ED1F}" type="parTrans" cxnId="{F08F3B29-CD1E-4524-92BD-FCFBB3C69B89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BDB1BBA2-2B8F-4953-8E44-688ED2993006}" type="sibTrans" cxnId="{F08F3B29-CD1E-4524-92BD-FCFBB3C69B89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78882239-F1CA-4FE7-9003-AD1E807D4F75}">
      <dgm:prSet custT="1"/>
      <dgm:spPr/>
      <dgm:t>
        <a:bodyPr/>
        <a:lstStyle/>
        <a:p>
          <a:pPr algn="just" rtl="0"/>
          <a:r>
            <a:rPr lang="en-US" sz="1800" dirty="0" smtClean="0">
              <a:solidFill>
                <a:schemeClr val="tx1"/>
              </a:solidFill>
            </a:rPr>
            <a:t>Fun</a:t>
          </a:r>
          <a:r>
            <a:rPr lang="de-DE" sz="1800" dirty="0" smtClean="0">
              <a:solidFill>
                <a:schemeClr val="tx1"/>
              </a:solidFill>
            </a:rPr>
            <a:t>ções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ecossistêmicas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en-US" sz="1800" dirty="0" err="1" smtClean="0">
              <a:solidFill>
                <a:schemeClr val="tx1"/>
              </a:solidFill>
            </a:rPr>
            <a:t>biodiversidade</a:t>
          </a:r>
          <a:r>
            <a:rPr lang="en-US" sz="1800" dirty="0" smtClean="0">
              <a:solidFill>
                <a:schemeClr val="tx1"/>
              </a:solidFill>
            </a:rPr>
            <a:t> s</a:t>
          </a:r>
          <a:r>
            <a:rPr lang="de-DE" sz="1800" dirty="0" smtClean="0">
              <a:solidFill>
                <a:schemeClr val="tx1"/>
              </a:solidFill>
            </a:rPr>
            <a:t>ão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interdependentes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na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regula</a:t>
          </a:r>
          <a:r>
            <a:rPr lang="de-DE" sz="1800" dirty="0" smtClean="0">
              <a:solidFill>
                <a:schemeClr val="tx1"/>
              </a:solidFill>
            </a:rPr>
            <a:t>ção</a:t>
          </a:r>
          <a:r>
            <a:rPr lang="en-US" sz="1800" dirty="0" smtClean="0">
              <a:solidFill>
                <a:schemeClr val="tx1"/>
              </a:solidFill>
            </a:rPr>
            <a:t> da ‘eco-</a:t>
          </a:r>
          <a:r>
            <a:rPr lang="en-US" sz="1800" dirty="0" err="1" smtClean="0">
              <a:solidFill>
                <a:schemeClr val="tx1"/>
              </a:solidFill>
            </a:rPr>
            <a:t>energia</a:t>
          </a:r>
          <a:r>
            <a:rPr lang="en-US" sz="1800" dirty="0" smtClean="0">
              <a:solidFill>
                <a:schemeClr val="tx1"/>
              </a:solidFill>
            </a:rPr>
            <a:t>’, </a:t>
          </a:r>
          <a:r>
            <a:rPr lang="en-US" sz="1800" dirty="0" err="1" smtClean="0">
              <a:solidFill>
                <a:schemeClr val="tx1"/>
              </a:solidFill>
            </a:rPr>
            <a:t>água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en-US" sz="1800" dirty="0" err="1" smtClean="0">
              <a:solidFill>
                <a:schemeClr val="tx1"/>
              </a:solidFill>
            </a:rPr>
            <a:t>fluxos</a:t>
          </a:r>
          <a:r>
            <a:rPr lang="en-US" sz="1800" dirty="0" smtClean="0">
              <a:solidFill>
                <a:schemeClr val="tx1"/>
              </a:solidFill>
            </a:rPr>
            <a:t> de </a:t>
          </a:r>
          <a:r>
            <a:rPr lang="en-US" sz="1800" dirty="0" err="1" smtClean="0">
              <a:solidFill>
                <a:schemeClr val="tx1"/>
              </a:solidFill>
            </a:rPr>
            <a:t>materias</a:t>
          </a:r>
          <a:r>
            <a:rPr lang="en-US" sz="1800" dirty="0" smtClean="0">
              <a:solidFill>
                <a:schemeClr val="tx1"/>
              </a:solidFill>
            </a:rPr>
            <a:t>.</a:t>
          </a:r>
          <a:endParaRPr lang="de-DE" sz="1800" dirty="0">
            <a:solidFill>
              <a:schemeClr val="tx1"/>
            </a:solidFill>
          </a:endParaRPr>
        </a:p>
      </dgm:t>
    </dgm:pt>
    <dgm:pt modelId="{EE5C7F90-8A84-4CB5-A13C-47F20B9252AE}" type="parTrans" cxnId="{42851FCB-FF7A-4DD6-BD74-7AD82F8336AD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6FCEAC65-083F-443C-8484-0D9ADC4DAA4B}" type="sibTrans" cxnId="{42851FCB-FF7A-4DD6-BD74-7AD82F8336AD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0DEC7A14-6BB9-4F35-86D9-E8DF66A41D5A}">
      <dgm:prSet custT="1"/>
      <dgm:spPr/>
      <dgm:t>
        <a:bodyPr/>
        <a:lstStyle/>
        <a:p>
          <a:pPr algn="just" rtl="0"/>
          <a:r>
            <a:rPr lang="en-US" sz="1800" dirty="0" smtClean="0">
              <a:solidFill>
                <a:schemeClr val="tx1"/>
              </a:solidFill>
            </a:rPr>
            <a:t>A fun</a:t>
          </a:r>
          <a:r>
            <a:rPr lang="de-DE" sz="1800" dirty="0" smtClean="0">
              <a:solidFill>
                <a:schemeClr val="tx1"/>
              </a:solidFill>
            </a:rPr>
            <a:t>ção</a:t>
          </a:r>
          <a:r>
            <a:rPr lang="en-US" sz="1800" dirty="0" smtClean="0">
              <a:solidFill>
                <a:schemeClr val="tx1"/>
              </a:solidFill>
            </a:rPr>
            <a:t> da </a:t>
          </a:r>
          <a:r>
            <a:rPr lang="en-US" sz="1800" dirty="0" err="1" smtClean="0">
              <a:solidFill>
                <a:schemeClr val="tx1"/>
              </a:solidFill>
            </a:rPr>
            <a:t>biodiversidade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depende</a:t>
          </a:r>
          <a:r>
            <a:rPr lang="en-US" sz="1800" dirty="0" smtClean="0">
              <a:solidFill>
                <a:schemeClr val="tx1"/>
              </a:solidFill>
            </a:rPr>
            <a:t> da </a:t>
          </a:r>
          <a:r>
            <a:rPr lang="en-US" sz="1800" dirty="0" err="1" smtClean="0">
              <a:solidFill>
                <a:schemeClr val="tx1"/>
              </a:solidFill>
            </a:rPr>
            <a:t>biomassa</a:t>
          </a:r>
          <a:r>
            <a:rPr lang="en-US" sz="1800" dirty="0" smtClean="0">
              <a:solidFill>
                <a:schemeClr val="tx1"/>
              </a:solidFill>
            </a:rPr>
            <a:t>, </a:t>
          </a:r>
          <a:r>
            <a:rPr lang="en-US" sz="1800" dirty="0" err="1" smtClean="0">
              <a:solidFill>
                <a:schemeClr val="tx1"/>
              </a:solidFill>
            </a:rPr>
            <a:t>informa</a:t>
          </a:r>
          <a:r>
            <a:rPr lang="de-DE" sz="1800" dirty="0" smtClean="0">
              <a:solidFill>
                <a:schemeClr val="tx1"/>
              </a:solidFill>
            </a:rPr>
            <a:t>ção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en-US" sz="1800" dirty="0" err="1" smtClean="0">
              <a:solidFill>
                <a:schemeClr val="tx1"/>
              </a:solidFill>
            </a:rPr>
            <a:t>conectividade</a:t>
          </a:r>
          <a:r>
            <a:rPr lang="en-US" sz="1800" dirty="0" smtClean="0">
              <a:solidFill>
                <a:schemeClr val="tx1"/>
              </a:solidFill>
            </a:rPr>
            <a:t>.</a:t>
          </a:r>
          <a:endParaRPr lang="de-DE" sz="1800" dirty="0">
            <a:solidFill>
              <a:schemeClr val="tx1"/>
            </a:solidFill>
          </a:endParaRPr>
        </a:p>
      </dgm:t>
    </dgm:pt>
    <dgm:pt modelId="{D4C27421-F43E-4B48-8BB6-D0707BC2D3A1}" type="parTrans" cxnId="{68509D67-E975-4756-81D6-95494B7B05B1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8C007401-2FE9-4FF6-94FD-419BDB11181D}" type="sibTrans" cxnId="{68509D67-E975-4756-81D6-95494B7B05B1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9844128A-94AF-4A75-B388-F3F66696847F}">
      <dgm:prSet custT="1"/>
      <dgm:spPr/>
      <dgm:t>
        <a:bodyPr/>
        <a:lstStyle/>
        <a:p>
          <a:pPr algn="just" rtl="0"/>
          <a:r>
            <a:rPr lang="en-US" sz="1800" dirty="0" smtClean="0">
              <a:solidFill>
                <a:schemeClr val="tx1"/>
              </a:solidFill>
            </a:rPr>
            <a:t>A </a:t>
          </a:r>
          <a:r>
            <a:rPr lang="en-US" sz="1800" dirty="0" err="1" smtClean="0">
              <a:solidFill>
                <a:schemeClr val="tx1"/>
              </a:solidFill>
            </a:rPr>
            <a:t>sensitividade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en-US" sz="1800" dirty="0" err="1" smtClean="0">
              <a:solidFill>
                <a:schemeClr val="tx1"/>
              </a:solidFill>
            </a:rPr>
            <a:t>vulnerabilidade</a:t>
          </a:r>
          <a:r>
            <a:rPr lang="en-US" sz="1800" dirty="0" smtClean="0">
              <a:solidFill>
                <a:schemeClr val="tx1"/>
              </a:solidFill>
            </a:rPr>
            <a:t> para </a:t>
          </a:r>
          <a:r>
            <a:rPr lang="en-US" sz="1800" dirty="0" err="1" smtClean="0">
              <a:solidFill>
                <a:schemeClr val="tx1"/>
              </a:solidFill>
            </a:rPr>
            <a:t>mudar</a:t>
          </a:r>
          <a:r>
            <a:rPr lang="en-US" sz="1800" dirty="0" smtClean="0">
              <a:solidFill>
                <a:schemeClr val="tx1"/>
              </a:solidFill>
            </a:rPr>
            <a:t>, </a:t>
          </a:r>
          <a:r>
            <a:rPr lang="en-US" sz="1800" dirty="0" err="1" smtClean="0">
              <a:solidFill>
                <a:schemeClr val="tx1"/>
              </a:solidFill>
            </a:rPr>
            <a:t>juntamente</a:t>
          </a:r>
          <a:r>
            <a:rPr lang="en-US" sz="1800" dirty="0" smtClean="0">
              <a:solidFill>
                <a:schemeClr val="tx1"/>
              </a:solidFill>
            </a:rPr>
            <a:t> com a </a:t>
          </a:r>
          <a:r>
            <a:rPr lang="en-US" sz="1800" dirty="0" err="1" smtClean="0">
              <a:solidFill>
                <a:schemeClr val="tx1"/>
              </a:solidFill>
            </a:rPr>
            <a:t>resiliência</a:t>
          </a:r>
          <a:r>
            <a:rPr lang="en-US" sz="1800" dirty="0" smtClean="0">
              <a:solidFill>
                <a:schemeClr val="tx1"/>
              </a:solidFill>
            </a:rPr>
            <a:t> para </a:t>
          </a:r>
          <a:r>
            <a:rPr lang="en-US" sz="1800" dirty="0" err="1" smtClean="0">
              <a:solidFill>
                <a:schemeClr val="tx1"/>
              </a:solidFill>
            </a:rPr>
            <a:t>distúrbios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en-US" sz="1800" dirty="0" err="1" smtClean="0">
              <a:solidFill>
                <a:schemeClr val="tx1"/>
              </a:solidFill>
            </a:rPr>
            <a:t>capacidade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adaptativa</a:t>
          </a:r>
          <a:r>
            <a:rPr lang="en-US" sz="1800" dirty="0" smtClean="0">
              <a:solidFill>
                <a:schemeClr val="tx1"/>
              </a:solidFill>
            </a:rPr>
            <a:t> s</a:t>
          </a:r>
          <a:r>
            <a:rPr lang="de-DE" sz="1800" dirty="0" smtClean="0">
              <a:solidFill>
                <a:schemeClr val="tx1"/>
              </a:solidFill>
            </a:rPr>
            <a:t>ão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propriedades</a:t>
          </a:r>
          <a:r>
            <a:rPr lang="en-US" sz="1800" dirty="0" smtClean="0">
              <a:solidFill>
                <a:schemeClr val="tx1"/>
              </a:solidFill>
            </a:rPr>
            <a:t> da </a:t>
          </a:r>
          <a:r>
            <a:rPr lang="en-US" sz="1800" dirty="0" err="1" smtClean="0">
              <a:solidFill>
                <a:schemeClr val="tx1"/>
              </a:solidFill>
            </a:rPr>
            <a:t>biodiversidade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que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apóiam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os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processos</a:t>
          </a:r>
          <a:r>
            <a:rPr lang="en-US" sz="1800" dirty="0" smtClean="0">
              <a:solidFill>
                <a:schemeClr val="tx1"/>
              </a:solidFill>
            </a:rPr>
            <a:t> de auto-</a:t>
          </a:r>
          <a:r>
            <a:rPr lang="en-US" sz="1800" dirty="0" err="1" smtClean="0">
              <a:solidFill>
                <a:schemeClr val="tx1"/>
              </a:solidFill>
            </a:rPr>
            <a:t>ordenamento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en-US" sz="1800" dirty="0" err="1" smtClean="0">
              <a:solidFill>
                <a:schemeClr val="tx1"/>
              </a:solidFill>
            </a:rPr>
            <a:t>evolu</a:t>
          </a:r>
          <a:r>
            <a:rPr lang="de-DE" sz="1800" dirty="0" smtClean="0">
              <a:solidFill>
                <a:schemeClr val="tx1"/>
              </a:solidFill>
            </a:rPr>
            <a:t>ção</a:t>
          </a:r>
          <a:r>
            <a:rPr lang="en-US" sz="1800" dirty="0" smtClean="0">
              <a:solidFill>
                <a:schemeClr val="tx1"/>
              </a:solidFill>
            </a:rPr>
            <a:t>.</a:t>
          </a:r>
          <a:endParaRPr lang="de-DE" sz="1800" dirty="0">
            <a:solidFill>
              <a:schemeClr val="tx1"/>
            </a:solidFill>
          </a:endParaRPr>
        </a:p>
      </dgm:t>
    </dgm:pt>
    <dgm:pt modelId="{011AB885-BD4B-48EC-B2EF-34E43DAF16C5}" type="parTrans" cxnId="{770AB3CC-F9A6-483B-8AC7-F3478CB24593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635473F5-4BEF-4B22-97E3-801B4EB36374}" type="sibTrans" cxnId="{770AB3CC-F9A6-483B-8AC7-F3478CB24593}">
      <dgm:prSet/>
      <dgm:spPr/>
      <dgm:t>
        <a:bodyPr/>
        <a:lstStyle/>
        <a:p>
          <a:pPr algn="just"/>
          <a:endParaRPr lang="en-GB" sz="2400">
            <a:solidFill>
              <a:schemeClr val="tx1"/>
            </a:solidFill>
          </a:endParaRPr>
        </a:p>
      </dgm:t>
    </dgm:pt>
    <dgm:pt modelId="{8A614937-C45A-4121-8694-41B66D3749C4}" type="pres">
      <dgm:prSet presAssocID="{E5317C49-9E1E-4317-BECF-CD14F2A9D5A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2021CFF-F222-451A-8E63-AF3D4FBCDC7F}" type="pres">
      <dgm:prSet presAssocID="{FE2CEAE6-98B7-491D-A0DF-83F8AE3DA18D}" presName="parentText" presStyleLbl="node1" presStyleIdx="0" presStyleCnt="5" custScaleY="6964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7862A5-77E6-44EF-9A95-CAE1CAAC3708}" type="pres">
      <dgm:prSet presAssocID="{1A52900D-71D4-4746-8956-CE98F2CF83BF}" presName="spacer" presStyleCnt="0"/>
      <dgm:spPr/>
    </dgm:pt>
    <dgm:pt modelId="{C9FBC403-B4F5-4424-B773-537FA38BF43E}" type="pres">
      <dgm:prSet presAssocID="{4CB5F89C-C922-4CDC-9946-62AE36296E92}" presName="parentText" presStyleLbl="node1" presStyleIdx="1" presStyleCnt="5" custScaleY="7473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A2CFD72-EBBE-46DD-9F44-CA3FF1A4ACF0}" type="pres">
      <dgm:prSet presAssocID="{BDB1BBA2-2B8F-4953-8E44-688ED2993006}" presName="spacer" presStyleCnt="0"/>
      <dgm:spPr/>
    </dgm:pt>
    <dgm:pt modelId="{A111ABD5-8938-42EF-9FBC-EBE4912612C6}" type="pres">
      <dgm:prSet presAssocID="{78882239-F1CA-4FE7-9003-AD1E807D4F75}" presName="parentText" presStyleLbl="node1" presStyleIdx="2" presStyleCnt="5" custScaleY="7683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578E89-795C-4EBC-8A4B-DB75253700EA}" type="pres">
      <dgm:prSet presAssocID="{6FCEAC65-083F-443C-8484-0D9ADC4DAA4B}" presName="spacer" presStyleCnt="0"/>
      <dgm:spPr/>
    </dgm:pt>
    <dgm:pt modelId="{1A873530-2FD9-4AB4-A1D0-7163A064FC40}" type="pres">
      <dgm:prSet presAssocID="{0DEC7A14-6BB9-4F35-86D9-E8DF66A41D5A}" presName="parentText" presStyleLbl="node1" presStyleIdx="3" presStyleCnt="5" custScaleY="5545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DCE3F2A-0390-4AB1-8945-74A4F5633DB8}" type="pres">
      <dgm:prSet presAssocID="{8C007401-2FE9-4FF6-94FD-419BDB11181D}" presName="spacer" presStyleCnt="0"/>
      <dgm:spPr/>
    </dgm:pt>
    <dgm:pt modelId="{8023F99A-2E56-41CB-BC19-E14F2DC018A9}" type="pres">
      <dgm:prSet presAssocID="{9844128A-94AF-4A75-B388-F3F66696847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8509D67-E975-4756-81D6-95494B7B05B1}" srcId="{E5317C49-9E1E-4317-BECF-CD14F2A9D5AC}" destId="{0DEC7A14-6BB9-4F35-86D9-E8DF66A41D5A}" srcOrd="3" destOrd="0" parTransId="{D4C27421-F43E-4B48-8BB6-D0707BC2D3A1}" sibTransId="{8C007401-2FE9-4FF6-94FD-419BDB11181D}"/>
    <dgm:cxn modelId="{770AB3CC-F9A6-483B-8AC7-F3478CB24593}" srcId="{E5317C49-9E1E-4317-BECF-CD14F2A9D5AC}" destId="{9844128A-94AF-4A75-B388-F3F66696847F}" srcOrd="4" destOrd="0" parTransId="{011AB885-BD4B-48EC-B2EF-34E43DAF16C5}" sibTransId="{635473F5-4BEF-4B22-97E3-801B4EB36374}"/>
    <dgm:cxn modelId="{8AAC35EC-EA38-418B-9D84-D5A40493B078}" type="presOf" srcId="{E5317C49-9E1E-4317-BECF-CD14F2A9D5AC}" destId="{8A614937-C45A-4121-8694-41B66D3749C4}" srcOrd="0" destOrd="0" presId="urn:microsoft.com/office/officeart/2005/8/layout/vList2"/>
    <dgm:cxn modelId="{307BB638-EF09-4A1E-9B11-101E04D52932}" type="presOf" srcId="{FE2CEAE6-98B7-491D-A0DF-83F8AE3DA18D}" destId="{42021CFF-F222-451A-8E63-AF3D4FBCDC7F}" srcOrd="0" destOrd="0" presId="urn:microsoft.com/office/officeart/2005/8/layout/vList2"/>
    <dgm:cxn modelId="{A3334CEC-DD45-491E-A3B2-B880A8F55BED}" type="presOf" srcId="{4CB5F89C-C922-4CDC-9946-62AE36296E92}" destId="{C9FBC403-B4F5-4424-B773-537FA38BF43E}" srcOrd="0" destOrd="0" presId="urn:microsoft.com/office/officeart/2005/8/layout/vList2"/>
    <dgm:cxn modelId="{42851FCB-FF7A-4DD6-BD74-7AD82F8336AD}" srcId="{E5317C49-9E1E-4317-BECF-CD14F2A9D5AC}" destId="{78882239-F1CA-4FE7-9003-AD1E807D4F75}" srcOrd="2" destOrd="0" parTransId="{EE5C7F90-8A84-4CB5-A13C-47F20B9252AE}" sibTransId="{6FCEAC65-083F-443C-8484-0D9ADC4DAA4B}"/>
    <dgm:cxn modelId="{75607E32-5CE2-4060-B7B8-2821B5D90CC0}" type="presOf" srcId="{78882239-F1CA-4FE7-9003-AD1E807D4F75}" destId="{A111ABD5-8938-42EF-9FBC-EBE4912612C6}" srcOrd="0" destOrd="0" presId="urn:microsoft.com/office/officeart/2005/8/layout/vList2"/>
    <dgm:cxn modelId="{702CD50E-6EB7-48E8-8E72-F1E23DBA0FA5}" srcId="{E5317C49-9E1E-4317-BECF-CD14F2A9D5AC}" destId="{FE2CEAE6-98B7-491D-A0DF-83F8AE3DA18D}" srcOrd="0" destOrd="0" parTransId="{D402482C-2AB7-4F2D-AC1E-D23D8FE927EC}" sibTransId="{1A52900D-71D4-4746-8956-CE98F2CF83BF}"/>
    <dgm:cxn modelId="{0CC79716-B0CD-4B7D-8B03-6F847B800121}" type="presOf" srcId="{0DEC7A14-6BB9-4F35-86D9-E8DF66A41D5A}" destId="{1A873530-2FD9-4AB4-A1D0-7163A064FC40}" srcOrd="0" destOrd="0" presId="urn:microsoft.com/office/officeart/2005/8/layout/vList2"/>
    <dgm:cxn modelId="{D15FD06B-AE88-4242-A1D5-B430DDF22215}" type="presOf" srcId="{9844128A-94AF-4A75-B388-F3F66696847F}" destId="{8023F99A-2E56-41CB-BC19-E14F2DC018A9}" srcOrd="0" destOrd="0" presId="urn:microsoft.com/office/officeart/2005/8/layout/vList2"/>
    <dgm:cxn modelId="{F08F3B29-CD1E-4524-92BD-FCFBB3C69B89}" srcId="{E5317C49-9E1E-4317-BECF-CD14F2A9D5AC}" destId="{4CB5F89C-C922-4CDC-9946-62AE36296E92}" srcOrd="1" destOrd="0" parTransId="{9C53365B-E1C1-4BC5-B897-F9C48859ED1F}" sibTransId="{BDB1BBA2-2B8F-4953-8E44-688ED2993006}"/>
    <dgm:cxn modelId="{CC05C302-6B28-41AC-81F3-BED83C362465}" type="presParOf" srcId="{8A614937-C45A-4121-8694-41B66D3749C4}" destId="{42021CFF-F222-451A-8E63-AF3D4FBCDC7F}" srcOrd="0" destOrd="0" presId="urn:microsoft.com/office/officeart/2005/8/layout/vList2"/>
    <dgm:cxn modelId="{8EA2159D-274B-477A-8BA8-0F298521881C}" type="presParOf" srcId="{8A614937-C45A-4121-8694-41B66D3749C4}" destId="{657862A5-77E6-44EF-9A95-CAE1CAAC3708}" srcOrd="1" destOrd="0" presId="urn:microsoft.com/office/officeart/2005/8/layout/vList2"/>
    <dgm:cxn modelId="{93F254EF-C66B-4EAF-8A9B-B85EF82084F5}" type="presParOf" srcId="{8A614937-C45A-4121-8694-41B66D3749C4}" destId="{C9FBC403-B4F5-4424-B773-537FA38BF43E}" srcOrd="2" destOrd="0" presId="urn:microsoft.com/office/officeart/2005/8/layout/vList2"/>
    <dgm:cxn modelId="{B8E4129E-CC0C-424A-9324-58A65A9E81B8}" type="presParOf" srcId="{8A614937-C45A-4121-8694-41B66D3749C4}" destId="{DA2CFD72-EBBE-46DD-9F44-CA3FF1A4ACF0}" srcOrd="3" destOrd="0" presId="urn:microsoft.com/office/officeart/2005/8/layout/vList2"/>
    <dgm:cxn modelId="{3F38737E-E83A-4E00-9A11-4704674A8BD8}" type="presParOf" srcId="{8A614937-C45A-4121-8694-41B66D3749C4}" destId="{A111ABD5-8938-42EF-9FBC-EBE4912612C6}" srcOrd="4" destOrd="0" presId="urn:microsoft.com/office/officeart/2005/8/layout/vList2"/>
    <dgm:cxn modelId="{9494A581-8B29-4D8A-A34B-6640E9E153C2}" type="presParOf" srcId="{8A614937-C45A-4121-8694-41B66D3749C4}" destId="{FB578E89-795C-4EBC-8A4B-DB75253700EA}" srcOrd="5" destOrd="0" presId="urn:microsoft.com/office/officeart/2005/8/layout/vList2"/>
    <dgm:cxn modelId="{710A7661-33CE-480D-9E99-51E2C1FC25F0}" type="presParOf" srcId="{8A614937-C45A-4121-8694-41B66D3749C4}" destId="{1A873530-2FD9-4AB4-A1D0-7163A064FC40}" srcOrd="6" destOrd="0" presId="urn:microsoft.com/office/officeart/2005/8/layout/vList2"/>
    <dgm:cxn modelId="{8F089ADE-8E4C-4E60-BE41-877DE9EF9D7E}" type="presParOf" srcId="{8A614937-C45A-4121-8694-41B66D3749C4}" destId="{9DCE3F2A-0390-4AB1-8945-74A4F5633DB8}" srcOrd="7" destOrd="0" presId="urn:microsoft.com/office/officeart/2005/8/layout/vList2"/>
    <dgm:cxn modelId="{E01C4656-3078-43AA-A78B-8202FAD8EF84}" type="presParOf" srcId="{8A614937-C45A-4121-8694-41B66D3749C4}" destId="{8023F99A-2E56-41CB-BC19-E14F2DC018A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679741-1242-4596-8F96-FA7FCBEB731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C053B04E-0AD2-443C-974B-F3B973D0151D}">
      <dgm:prSet custT="1"/>
      <dgm:spPr/>
      <dgm:t>
        <a:bodyPr/>
        <a:lstStyle/>
        <a:p>
          <a:pPr rtl="0"/>
          <a:r>
            <a:rPr lang="en-US" sz="1800" dirty="0" err="1" smtClean="0">
              <a:solidFill>
                <a:schemeClr val="tx1"/>
              </a:solidFill>
            </a:rPr>
            <a:t>Os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seres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humanos</a:t>
          </a:r>
          <a:r>
            <a:rPr lang="en-US" sz="1800" dirty="0" smtClean="0">
              <a:solidFill>
                <a:schemeClr val="tx1"/>
              </a:solidFill>
            </a:rPr>
            <a:t> s</a:t>
          </a:r>
          <a:r>
            <a:rPr lang="de-DE" sz="1800" dirty="0" smtClean="0">
              <a:solidFill>
                <a:schemeClr val="tx1"/>
              </a:solidFill>
            </a:rPr>
            <a:t>ão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partes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integrais</a:t>
          </a:r>
          <a:r>
            <a:rPr lang="en-US" sz="1800" dirty="0" smtClean="0">
              <a:solidFill>
                <a:schemeClr val="tx1"/>
              </a:solidFill>
            </a:rPr>
            <a:t> e </a:t>
          </a:r>
          <a:r>
            <a:rPr lang="en-US" sz="1800" dirty="0" err="1" smtClean="0">
              <a:solidFill>
                <a:schemeClr val="tx1"/>
              </a:solidFill>
            </a:rPr>
            <a:t>interdependentes</a:t>
          </a:r>
          <a:r>
            <a:rPr lang="en-US" sz="1800" dirty="0" smtClean="0">
              <a:solidFill>
                <a:schemeClr val="tx1"/>
              </a:solidFill>
            </a:rPr>
            <a:t> do </a:t>
          </a:r>
          <a:r>
            <a:rPr lang="en-US" sz="1800" dirty="0" err="1" smtClean="0">
              <a:solidFill>
                <a:schemeClr val="tx1"/>
              </a:solidFill>
            </a:rPr>
            <a:t>ecossistema</a:t>
          </a:r>
          <a:r>
            <a:rPr lang="en-US" sz="1800" dirty="0" smtClean="0">
              <a:solidFill>
                <a:schemeClr val="tx1"/>
              </a:solidFill>
            </a:rPr>
            <a:t> global.</a:t>
          </a:r>
          <a:endParaRPr lang="de-DE" sz="1800" dirty="0">
            <a:solidFill>
              <a:schemeClr val="tx1"/>
            </a:solidFill>
          </a:endParaRPr>
        </a:p>
      </dgm:t>
    </dgm:pt>
    <dgm:pt modelId="{9908F11B-61A2-4780-B17F-C1AFF042FCC9}" type="parTrans" cxnId="{F2CC5840-0786-4205-BBF0-975C4CCAFAB0}">
      <dgm:prSet/>
      <dgm:spPr/>
      <dgm:t>
        <a:bodyPr/>
        <a:lstStyle/>
        <a:p>
          <a:endParaRPr lang="en-GB"/>
        </a:p>
      </dgm:t>
    </dgm:pt>
    <dgm:pt modelId="{F5208A80-47AE-4F70-859B-3F9C7E00FC2B}" type="sibTrans" cxnId="{F2CC5840-0786-4205-BBF0-975C4CCAFAB0}">
      <dgm:prSet/>
      <dgm:spPr/>
      <dgm:t>
        <a:bodyPr/>
        <a:lstStyle/>
        <a:p>
          <a:endParaRPr lang="en-GB"/>
        </a:p>
      </dgm:t>
    </dgm:pt>
    <dgm:pt modelId="{CB06116F-54C7-4D4C-B426-8E38B091E968}" type="pres">
      <dgm:prSet presAssocID="{01679741-1242-4596-8F96-FA7FCBEB73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84191DB-BEF5-4F07-B21A-E77B56EB5915}" type="pres">
      <dgm:prSet presAssocID="{C053B04E-0AD2-443C-974B-F3B973D0151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2CC5840-0786-4205-BBF0-975C4CCAFAB0}" srcId="{01679741-1242-4596-8F96-FA7FCBEB731E}" destId="{C053B04E-0AD2-443C-974B-F3B973D0151D}" srcOrd="0" destOrd="0" parTransId="{9908F11B-61A2-4780-B17F-C1AFF042FCC9}" sibTransId="{F5208A80-47AE-4F70-859B-3F9C7E00FC2B}"/>
    <dgm:cxn modelId="{61448DF4-1752-4E47-B7D4-2D0D28678CF7}" type="presOf" srcId="{C053B04E-0AD2-443C-974B-F3B973D0151D}" destId="{A84191DB-BEF5-4F07-B21A-E77B56EB5915}" srcOrd="0" destOrd="0" presId="urn:microsoft.com/office/officeart/2005/8/layout/vList2"/>
    <dgm:cxn modelId="{8AA0978C-DE48-4EE6-B399-973EBDCF65A0}" type="presOf" srcId="{01679741-1242-4596-8F96-FA7FCBEB731E}" destId="{CB06116F-54C7-4D4C-B426-8E38B091E968}" srcOrd="0" destOrd="0" presId="urn:microsoft.com/office/officeart/2005/8/layout/vList2"/>
    <dgm:cxn modelId="{D8151361-FC0C-4A56-ADAD-9F4CED9B77C2}" type="presParOf" srcId="{CB06116F-54C7-4D4C-B426-8E38B091E968}" destId="{A84191DB-BEF5-4F07-B21A-E77B56EB591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22357-4812-4826-8AA9-B6009117BBE6}">
      <dsp:nvSpPr>
        <dsp:cNvPr id="0" name=""/>
        <dsp:cNvSpPr/>
      </dsp:nvSpPr>
      <dsp:spPr>
        <a:xfrm>
          <a:off x="0" y="102110"/>
          <a:ext cx="3391641" cy="6558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err="1" smtClean="0">
              <a:solidFill>
                <a:schemeClr val="tx1"/>
              </a:solidFill>
            </a:rPr>
            <a:t>Os</a:t>
          </a:r>
          <a:r>
            <a:rPr lang="en-GB" sz="2000" kern="1200" dirty="0" smtClean="0">
              <a:solidFill>
                <a:schemeClr val="tx1"/>
              </a:solidFill>
            </a:rPr>
            <a:t> </a:t>
          </a:r>
          <a:r>
            <a:rPr lang="en-GB" sz="2000" kern="1200" dirty="0" err="1" smtClean="0">
              <a:solidFill>
                <a:schemeClr val="tx1"/>
              </a:solidFill>
            </a:rPr>
            <a:t>Treinadores</a:t>
          </a:r>
          <a:r>
            <a:rPr lang="en-GB" sz="2000" kern="1200" dirty="0" smtClean="0">
              <a:solidFill>
                <a:schemeClr val="tx1"/>
              </a:solidFill>
            </a:rPr>
            <a:t> </a:t>
          </a:r>
          <a:r>
            <a:rPr lang="en-GB" sz="2000" kern="1200" dirty="0" err="1" smtClean="0">
              <a:solidFill>
                <a:schemeClr val="tx1"/>
              </a:solidFill>
            </a:rPr>
            <a:t>entendem</a:t>
          </a:r>
          <a:r>
            <a:rPr lang="en-GB" sz="2000" kern="1200" dirty="0" smtClean="0">
              <a:solidFill>
                <a:schemeClr val="tx1"/>
              </a:solidFill>
            </a:rPr>
            <a:t>: 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32015" y="134125"/>
        <a:ext cx="3327611" cy="591797"/>
      </dsp:txXfrm>
    </dsp:sp>
    <dsp:sp modelId="{D081C94A-3609-4887-9F62-E20DD58AFCCC}">
      <dsp:nvSpPr>
        <dsp:cNvPr id="0" name=""/>
        <dsp:cNvSpPr/>
      </dsp:nvSpPr>
      <dsp:spPr>
        <a:xfrm>
          <a:off x="0" y="832202"/>
          <a:ext cx="7920880" cy="62038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kern="1200" dirty="0" smtClean="0">
              <a:solidFill>
                <a:schemeClr val="tx1"/>
              </a:solidFill>
            </a:rPr>
            <a:t>Os desafios presentes para a preservacão da natureza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30285" y="862487"/>
        <a:ext cx="7860310" cy="559813"/>
      </dsp:txXfrm>
    </dsp:sp>
    <dsp:sp modelId="{7CC599B9-602A-491A-8D07-3A853D9641BD}">
      <dsp:nvSpPr>
        <dsp:cNvPr id="0" name=""/>
        <dsp:cNvSpPr/>
      </dsp:nvSpPr>
      <dsp:spPr>
        <a:xfrm>
          <a:off x="0" y="1593706"/>
          <a:ext cx="7920880" cy="917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As </a:t>
          </a:r>
          <a:r>
            <a:rPr lang="en-US" sz="2000" kern="1200" dirty="0" err="1" smtClean="0">
              <a:solidFill>
                <a:schemeClr val="tx1"/>
              </a:solidFill>
            </a:rPr>
            <a:t>origens</a:t>
          </a:r>
          <a:r>
            <a:rPr lang="en-US" sz="2000" kern="1200" dirty="0" smtClean="0">
              <a:solidFill>
                <a:schemeClr val="tx1"/>
              </a:solidFill>
            </a:rPr>
            <a:t> do </a:t>
          </a:r>
          <a:r>
            <a:rPr lang="en-US" sz="2000" kern="1200" dirty="0" err="1" smtClean="0">
              <a:solidFill>
                <a:schemeClr val="tx1"/>
              </a:solidFill>
            </a:rPr>
            <a:t>método</a:t>
          </a:r>
          <a:r>
            <a:rPr lang="en-US" sz="2000" kern="1200" dirty="0" smtClean="0">
              <a:solidFill>
                <a:schemeClr val="tx1"/>
              </a:solidFill>
            </a:rPr>
            <a:t> MARISCO e </a:t>
          </a:r>
          <a:r>
            <a:rPr lang="en-US" sz="2000" kern="1200" dirty="0" err="1" smtClean="0">
              <a:solidFill>
                <a:schemeClr val="tx1"/>
              </a:solidFill>
            </a:rPr>
            <a:t>os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princípios</a:t>
          </a:r>
          <a:r>
            <a:rPr lang="en-US" sz="2000" kern="1200" dirty="0" smtClean="0">
              <a:solidFill>
                <a:schemeClr val="tx1"/>
              </a:solidFill>
            </a:rPr>
            <a:t> de  </a:t>
          </a:r>
          <a:r>
            <a:rPr lang="en-US" sz="2000" kern="1200" dirty="0" err="1" smtClean="0">
              <a:solidFill>
                <a:schemeClr val="tx1"/>
              </a:solidFill>
            </a:rPr>
            <a:t>suas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abordagens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adjacentes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44778" y="1638484"/>
        <a:ext cx="7831324" cy="827724"/>
      </dsp:txXfrm>
    </dsp:sp>
    <dsp:sp modelId="{1A4BA472-522D-4581-B78F-2B043E438943}">
      <dsp:nvSpPr>
        <dsp:cNvPr id="0" name=""/>
        <dsp:cNvSpPr/>
      </dsp:nvSpPr>
      <dsp:spPr>
        <a:xfrm>
          <a:off x="0" y="2652106"/>
          <a:ext cx="7920880" cy="6048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</a:rPr>
            <a:t>Os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usos</a:t>
          </a:r>
          <a:r>
            <a:rPr lang="en-US" sz="2000" kern="1200" dirty="0" smtClean="0">
              <a:solidFill>
                <a:schemeClr val="tx1"/>
              </a:solidFill>
            </a:rPr>
            <a:t> e </a:t>
          </a:r>
          <a:r>
            <a:rPr lang="en-US" sz="2000" kern="1200" dirty="0" err="1" smtClean="0">
              <a:solidFill>
                <a:schemeClr val="tx1"/>
              </a:solidFill>
            </a:rPr>
            <a:t>formas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potenciais</a:t>
          </a:r>
          <a:r>
            <a:rPr lang="en-US" sz="2000" kern="1200" dirty="0" smtClean="0">
              <a:solidFill>
                <a:schemeClr val="tx1"/>
              </a:solidFill>
            </a:rPr>
            <a:t> da </a:t>
          </a:r>
          <a:r>
            <a:rPr lang="en-US" sz="2000" kern="1200" dirty="0" err="1" smtClean="0">
              <a:solidFill>
                <a:schemeClr val="tx1"/>
              </a:solidFill>
            </a:rPr>
            <a:t>aplica</a:t>
          </a:r>
          <a:r>
            <a:rPr lang="de-DE" sz="2000" kern="1200" dirty="0" smtClean="0">
              <a:solidFill>
                <a:schemeClr val="tx1"/>
              </a:solidFill>
            </a:rPr>
            <a:t>çã</a:t>
          </a:r>
          <a:r>
            <a:rPr lang="en-US" sz="2000" kern="1200" dirty="0" smtClean="0">
              <a:solidFill>
                <a:schemeClr val="tx1"/>
              </a:solidFill>
            </a:rPr>
            <a:t>o do </a:t>
          </a:r>
          <a:r>
            <a:rPr lang="en-US" sz="2000" kern="1200" dirty="0" err="1" smtClean="0">
              <a:solidFill>
                <a:schemeClr val="tx1"/>
              </a:solidFill>
            </a:rPr>
            <a:t>método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29528" y="2681634"/>
        <a:ext cx="7861824" cy="545835"/>
      </dsp:txXfrm>
    </dsp:sp>
    <dsp:sp modelId="{BCDAE34D-FB47-4981-B0B8-301426ACBD24}">
      <dsp:nvSpPr>
        <dsp:cNvPr id="0" name=""/>
        <dsp:cNvSpPr/>
      </dsp:nvSpPr>
      <dsp:spPr>
        <a:xfrm>
          <a:off x="0" y="3398117"/>
          <a:ext cx="7920880" cy="63075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O </a:t>
          </a:r>
          <a:r>
            <a:rPr lang="en-US" sz="2000" kern="1200" dirty="0" err="1" smtClean="0">
              <a:solidFill>
                <a:schemeClr val="tx1"/>
              </a:solidFill>
            </a:rPr>
            <a:t>papel</a:t>
          </a:r>
          <a:r>
            <a:rPr lang="en-US" sz="2000" kern="1200" dirty="0" smtClean="0">
              <a:solidFill>
                <a:schemeClr val="tx1"/>
              </a:solidFill>
            </a:rPr>
            <a:t> e </a:t>
          </a:r>
          <a:r>
            <a:rPr lang="en-US" sz="2000" kern="1200" dirty="0" err="1" smtClean="0">
              <a:solidFill>
                <a:schemeClr val="tx1"/>
              </a:solidFill>
            </a:rPr>
            <a:t>habilidades</a:t>
          </a:r>
          <a:r>
            <a:rPr lang="en-US" sz="2000" kern="1200" dirty="0" smtClean="0">
              <a:solidFill>
                <a:schemeClr val="tx1"/>
              </a:solidFill>
            </a:rPr>
            <a:t> dos </a:t>
          </a:r>
          <a:r>
            <a:rPr lang="en-US" sz="2000" kern="1200" dirty="0" err="1" smtClean="0">
              <a:solidFill>
                <a:schemeClr val="tx1"/>
              </a:solidFill>
            </a:rPr>
            <a:t>treinadores</a:t>
          </a:r>
          <a:r>
            <a:rPr lang="en-US" sz="2000" kern="1200" dirty="0" smtClean="0">
              <a:solidFill>
                <a:schemeClr val="tx1"/>
              </a:solidFill>
            </a:rPr>
            <a:t> no </a:t>
          </a:r>
          <a:r>
            <a:rPr lang="en-US" sz="2000" kern="1200" dirty="0" err="1" smtClean="0">
              <a:solidFill>
                <a:schemeClr val="tx1"/>
              </a:solidFill>
            </a:rPr>
            <a:t>processo</a:t>
          </a:r>
          <a:r>
            <a:rPr lang="en-US" sz="2000" kern="1200" dirty="0" smtClean="0">
              <a:solidFill>
                <a:schemeClr val="tx1"/>
              </a:solidFill>
            </a:rPr>
            <a:t> MARISCO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30791" y="3428908"/>
        <a:ext cx="7859298" cy="569176"/>
      </dsp:txXfrm>
    </dsp:sp>
    <dsp:sp modelId="{C80E1984-6E3C-4F44-A604-268FF7C07915}">
      <dsp:nvSpPr>
        <dsp:cNvPr id="0" name=""/>
        <dsp:cNvSpPr/>
      </dsp:nvSpPr>
      <dsp:spPr>
        <a:xfrm>
          <a:off x="0" y="4169995"/>
          <a:ext cx="7920880" cy="5758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</a:rPr>
            <a:t>Os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resultados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que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podem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smtClean="0">
              <a:solidFill>
                <a:schemeClr val="tx1"/>
              </a:solidFill>
            </a:rPr>
            <a:t>e </a:t>
          </a:r>
          <a:r>
            <a:rPr lang="en-US" sz="2000" kern="1200" dirty="0" err="1" smtClean="0">
              <a:solidFill>
                <a:schemeClr val="tx1"/>
              </a:solidFill>
            </a:rPr>
            <a:t>não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podem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ser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en-US" sz="2000" kern="1200" dirty="0" err="1" smtClean="0">
              <a:solidFill>
                <a:schemeClr val="tx1"/>
              </a:solidFill>
            </a:rPr>
            <a:t>esperados</a:t>
          </a:r>
          <a:r>
            <a:rPr lang="en-US" sz="2000" kern="1200" dirty="0" smtClean="0">
              <a:solidFill>
                <a:schemeClr val="tx1"/>
              </a:solidFill>
            </a:rPr>
            <a:t> 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28112" y="4198107"/>
        <a:ext cx="7864656" cy="51965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8CBAA-D74B-453F-A91F-86A3EE54CFBE}">
      <dsp:nvSpPr>
        <dsp:cNvPr id="0" name=""/>
        <dsp:cNvSpPr/>
      </dsp:nvSpPr>
      <dsp:spPr>
        <a:xfrm>
          <a:off x="0" y="82520"/>
          <a:ext cx="8185258" cy="13919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smtClean="0">
              <a:solidFill>
                <a:schemeClr val="tx1"/>
              </a:solidFill>
            </a:rPr>
            <a:t>A Gestão de riscos envolveu domínios onde o ato de evitar danos foi considerado para ser muito importante, tal como em prevenções de desastres, gestão de segurança ou seguro de negócios.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67949" y="150469"/>
        <a:ext cx="8049360" cy="1256054"/>
      </dsp:txXfrm>
    </dsp:sp>
    <dsp:sp modelId="{6909E57D-3B4F-4910-817D-426F12463200}">
      <dsp:nvSpPr>
        <dsp:cNvPr id="0" name=""/>
        <dsp:cNvSpPr/>
      </dsp:nvSpPr>
      <dsp:spPr>
        <a:xfrm>
          <a:off x="0" y="1487776"/>
          <a:ext cx="8185258" cy="129776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Em termos gerais, um risco não é nada como um evento futuro que ocorrerá com uma certa probabilidade e pode causar um impacto dado em um sistema. Isso pode ter ou um efeito positivo ou negativo. Entretanto, conceitos populares de risco implicam certos níveis de ameaças.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63352" y="1551128"/>
        <a:ext cx="8058554" cy="1171060"/>
      </dsp:txXfrm>
    </dsp:sp>
    <dsp:sp modelId="{12DE4C0B-31B0-48F6-9A0A-196FC3B59FB9}">
      <dsp:nvSpPr>
        <dsp:cNvPr id="0" name=""/>
        <dsp:cNvSpPr/>
      </dsp:nvSpPr>
      <dsp:spPr>
        <a:xfrm>
          <a:off x="0" y="2798844"/>
          <a:ext cx="8185258" cy="156395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Uma abordagem de gestão de risco baseada no não conhecimento seria também enraizada no princípio de precaução que é melhor para preparar para um risco improvável que posteriormente torna-se baseado em suposições erradas, do que serem negativamente surpreendidos por um risco que poderia não ser modelado de uma evidência existente.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76346" y="2875190"/>
        <a:ext cx="8032566" cy="14112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8CBAA-D74B-453F-A91F-86A3EE54CFBE}">
      <dsp:nvSpPr>
        <dsp:cNvPr id="0" name=""/>
        <dsp:cNvSpPr/>
      </dsp:nvSpPr>
      <dsp:spPr>
        <a:xfrm>
          <a:off x="0" y="298"/>
          <a:ext cx="8185258" cy="15310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Gerenciamento de risco é a base do manejo adaptativo em um mundo de rápida mudança. O reconhecimento que a incerteza irá resultar em erros feitos em conservação encoraja uma cultura de manejo adaptativo de erro amigável. Isso também propõe uma abordagem interativa para o gerenciamento que usa um processo de passo a passo agregando:  adaptação de ação, monitoramento, avaliação e aprendizado.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74738" y="75036"/>
        <a:ext cx="8035782" cy="1381549"/>
      </dsp:txXfrm>
    </dsp:sp>
    <dsp:sp modelId="{6909E57D-3B4F-4910-817D-426F12463200}">
      <dsp:nvSpPr>
        <dsp:cNvPr id="0" name=""/>
        <dsp:cNvSpPr/>
      </dsp:nvSpPr>
      <dsp:spPr>
        <a:xfrm>
          <a:off x="0" y="1534546"/>
          <a:ext cx="8185258" cy="6616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O manejo adaptativo é cíclico e constantemente revisa seu design conceitual e efetividade.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32300" y="1566846"/>
        <a:ext cx="8120658" cy="597075"/>
      </dsp:txXfrm>
    </dsp:sp>
    <dsp:sp modelId="{12DE4C0B-31B0-48F6-9A0A-196FC3B59FB9}">
      <dsp:nvSpPr>
        <dsp:cNvPr id="0" name=""/>
        <dsp:cNvSpPr/>
      </dsp:nvSpPr>
      <dsp:spPr>
        <a:xfrm>
          <a:off x="0" y="2199444"/>
          <a:ext cx="8185258" cy="94943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O manejo adaptativo de risco é um paralelo e processo de interligação que permite a checagem em qualquer fase do ciclo do projeto onde riscos aparecem ou onde podem ser gerados por uma implementação de estratégias. 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46347" y="2245791"/>
        <a:ext cx="8092564" cy="8567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87F91-F916-4F62-B411-DC95AC68879C}">
      <dsp:nvSpPr>
        <dsp:cNvPr id="0" name=""/>
        <dsp:cNvSpPr/>
      </dsp:nvSpPr>
      <dsp:spPr>
        <a:xfrm>
          <a:off x="0" y="0"/>
          <a:ext cx="8175152" cy="15398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/>
              </a:solidFill>
            </a:rPr>
            <a:t>Como qualquer abordagem de manejo adaptativo, o MARISCO é amigável em relação a erros e encoraja o aprendizado sistemático de erros a fim de construir sistemas de gerenciamento mais eficientes e resilientes.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75169" y="75169"/>
        <a:ext cx="8024814" cy="1389515"/>
      </dsp:txXfrm>
    </dsp:sp>
    <dsp:sp modelId="{0B304176-C1A3-47CE-A8F7-32DB3CB72EE9}">
      <dsp:nvSpPr>
        <dsp:cNvPr id="0" name=""/>
        <dsp:cNvSpPr/>
      </dsp:nvSpPr>
      <dsp:spPr>
        <a:xfrm>
          <a:off x="0" y="1590455"/>
          <a:ext cx="8175152" cy="26956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/>
              </a:solidFill>
            </a:rPr>
            <a:t>Desenvolvido para ser uma abordagem holística, o MARISCO convida participantes especialistas e outros agentes interessados para pensar em ecossistemas complexos como um fundamento para o bem-estar humano. Inerentes na complexidade dos ecossistemas, os quais são os pontos de início de uma análise sistemática e sistêmica da vulnerabilidade, são as propriedades emergentes e incertezas. Igualmente importante, o MARISCO afirma que incertezas e riscos são fatores comuns para serem considerados quando planejados para o manejo adaptativo. 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131592" y="1722047"/>
        <a:ext cx="7911968" cy="243249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7A866-3544-490E-B956-495DC2FE4450}">
      <dsp:nvSpPr>
        <dsp:cNvPr id="0" name=""/>
        <dsp:cNvSpPr/>
      </dsp:nvSpPr>
      <dsp:spPr>
        <a:xfrm>
          <a:off x="0" y="1432"/>
          <a:ext cx="8196310" cy="114343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/>
              </a:solidFill>
            </a:rPr>
            <a:t>A gestão de vulnerabilidade em conservação está relacionada à gestão de risco, mas isso envolve um processo mais compreensivo, funcional e dinâmico. Isso reconhece: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55818" y="57250"/>
        <a:ext cx="8084674" cy="1031797"/>
      </dsp:txXfrm>
    </dsp:sp>
    <dsp:sp modelId="{79C07C34-55E5-4D0A-85C3-C046518DB49C}">
      <dsp:nvSpPr>
        <dsp:cNvPr id="0" name=""/>
        <dsp:cNvSpPr/>
      </dsp:nvSpPr>
      <dsp:spPr>
        <a:xfrm>
          <a:off x="0" y="1149464"/>
          <a:ext cx="8196310" cy="5854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 </a:t>
          </a:r>
          <a:r>
            <a:rPr lang="pt-BR" sz="2000" kern="1200" dirty="0" smtClean="0">
              <a:solidFill>
                <a:schemeClr val="tx1"/>
              </a:solidFill>
            </a:rPr>
            <a:t>- A relevância da dinâmica riscos interativos;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28578" y="1178042"/>
        <a:ext cx="8139154" cy="528260"/>
      </dsp:txXfrm>
    </dsp:sp>
    <dsp:sp modelId="{D9156D2B-C9C4-4D57-96CD-8C36710691C7}">
      <dsp:nvSpPr>
        <dsp:cNvPr id="0" name=""/>
        <dsp:cNvSpPr/>
      </dsp:nvSpPr>
      <dsp:spPr>
        <a:xfrm>
          <a:off x="0" y="1739480"/>
          <a:ext cx="8196310" cy="17094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85738" lvl="0" indent="-185738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/>
              </a:solidFill>
            </a:rPr>
            <a:t>- Diferentes pontos de entrada de estratégia que enfrentam problemas específicos ou elevam a viabilidade dos objetos de conservação ao fortalecer suas resiliências e capacidade adaptativas. Isso o  alcança a partir do foco nos atributos ecológicos chave fundamentais dos ecossistemas: biomassa, informação e conectividade. 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83446" y="1822926"/>
        <a:ext cx="8029418" cy="1542509"/>
      </dsp:txXfrm>
    </dsp:sp>
    <dsp:sp modelId="{A3E93472-B21E-42C9-B93B-4EC16DE0A2F5}">
      <dsp:nvSpPr>
        <dsp:cNvPr id="0" name=""/>
        <dsp:cNvSpPr/>
      </dsp:nvSpPr>
      <dsp:spPr>
        <a:xfrm>
          <a:off x="0" y="3453482"/>
          <a:ext cx="8196310" cy="12256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chemeClr val="tx1"/>
              </a:solidFill>
            </a:rPr>
            <a:t>MARISCO pode ser usado para diagnóstico, planejamento de estratégias e treinamento, e idealmente acompanha projetos de longo-termo de implementação ou manejo nos sítios.  </a:t>
          </a:r>
          <a:endParaRPr lang="de-DE" sz="2000" b="1" kern="1200" dirty="0">
            <a:solidFill>
              <a:schemeClr val="tx1"/>
            </a:solidFill>
          </a:endParaRPr>
        </a:p>
      </dsp:txBody>
      <dsp:txXfrm>
        <a:off x="59829" y="3513311"/>
        <a:ext cx="8076652" cy="110594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1430B-A9AB-44BD-BD1D-89C33510B8DC}">
      <dsp:nvSpPr>
        <dsp:cNvPr id="0" name=""/>
        <dsp:cNvSpPr/>
      </dsp:nvSpPr>
      <dsp:spPr>
        <a:xfrm>
          <a:off x="0" y="3144"/>
          <a:ext cx="848436" cy="84843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19E5834-39BB-430A-A84C-C538AB50AEA5}">
      <dsp:nvSpPr>
        <dsp:cNvPr id="0" name=""/>
        <dsp:cNvSpPr/>
      </dsp:nvSpPr>
      <dsp:spPr>
        <a:xfrm>
          <a:off x="304617" y="3144"/>
          <a:ext cx="8011797" cy="84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542925" lvl="0" indent="-442913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Planejamento de risco-robusto para o desenvolvimento sustentável baseado em ecossistemas</a:t>
          </a:r>
          <a:endParaRPr lang="de-DE" sz="2400" kern="1200" dirty="0"/>
        </a:p>
      </dsp:txBody>
      <dsp:txXfrm>
        <a:off x="304617" y="3144"/>
        <a:ext cx="8011797" cy="848436"/>
      </dsp:txXfrm>
    </dsp:sp>
    <dsp:sp modelId="{391BCDA5-4705-4399-8F6E-36DC530891F7}">
      <dsp:nvSpPr>
        <dsp:cNvPr id="0" name=""/>
        <dsp:cNvSpPr/>
      </dsp:nvSpPr>
      <dsp:spPr>
        <a:xfrm>
          <a:off x="0" y="851580"/>
          <a:ext cx="848436" cy="84843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D21E8FC-84D8-4DF0-91C5-78BBFF167149}">
      <dsp:nvSpPr>
        <dsp:cNvPr id="0" name=""/>
        <dsp:cNvSpPr/>
      </dsp:nvSpPr>
      <dsp:spPr>
        <a:xfrm>
          <a:off x="360040" y="851580"/>
          <a:ext cx="7823123" cy="84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441325" lvl="0" indent="-441325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Adaptação para mudanças climáticas baseada em ecossistemas (ABE)</a:t>
          </a:r>
          <a:endParaRPr lang="de-DE" sz="2400" kern="1200" dirty="0"/>
        </a:p>
      </dsp:txBody>
      <dsp:txXfrm>
        <a:off x="360040" y="851580"/>
        <a:ext cx="7823123" cy="848436"/>
      </dsp:txXfrm>
    </dsp:sp>
    <dsp:sp modelId="{3190D759-CDEA-437A-A0F7-458561360414}">
      <dsp:nvSpPr>
        <dsp:cNvPr id="0" name=""/>
        <dsp:cNvSpPr/>
      </dsp:nvSpPr>
      <dsp:spPr>
        <a:xfrm>
          <a:off x="0" y="1700017"/>
          <a:ext cx="848436" cy="84843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A751343-BAD5-4BED-BBDA-9B973548AE0F}">
      <dsp:nvSpPr>
        <dsp:cNvPr id="0" name=""/>
        <dsp:cNvSpPr/>
      </dsp:nvSpPr>
      <dsp:spPr>
        <a:xfrm>
          <a:off x="360062" y="1671841"/>
          <a:ext cx="7928913" cy="84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Gestão de áreas protegidas e sítios de conservação</a:t>
          </a:r>
          <a:endParaRPr lang="de-DE" sz="2400" kern="1200" dirty="0"/>
        </a:p>
      </dsp:txBody>
      <dsp:txXfrm>
        <a:off x="360062" y="1671841"/>
        <a:ext cx="7928913" cy="848436"/>
      </dsp:txXfrm>
    </dsp:sp>
    <dsp:sp modelId="{2CEC60E3-6998-43C9-9F7D-831234531D9C}">
      <dsp:nvSpPr>
        <dsp:cNvPr id="0" name=""/>
        <dsp:cNvSpPr/>
      </dsp:nvSpPr>
      <dsp:spPr>
        <a:xfrm>
          <a:off x="0" y="2548454"/>
          <a:ext cx="848436" cy="84843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ACD479E-4494-4D1C-9CA0-7EB1795D680D}">
      <dsp:nvSpPr>
        <dsp:cNvPr id="0" name=""/>
        <dsp:cNvSpPr/>
      </dsp:nvSpPr>
      <dsp:spPr>
        <a:xfrm>
          <a:off x="432060" y="2548454"/>
          <a:ext cx="7657264" cy="84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Avaliações de vulnerabilidade</a:t>
          </a:r>
          <a:endParaRPr lang="de-DE" sz="2400" kern="1200" dirty="0"/>
        </a:p>
      </dsp:txBody>
      <dsp:txXfrm>
        <a:off x="432060" y="2548454"/>
        <a:ext cx="7657264" cy="848436"/>
      </dsp:txXfrm>
    </dsp:sp>
    <dsp:sp modelId="{09E8FC0A-6519-459C-AD36-B6AC7B8ECE31}">
      <dsp:nvSpPr>
        <dsp:cNvPr id="0" name=""/>
        <dsp:cNvSpPr/>
      </dsp:nvSpPr>
      <dsp:spPr>
        <a:xfrm>
          <a:off x="0" y="3396891"/>
          <a:ext cx="848436" cy="84843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EA31592-DD32-4E63-ACC0-5E770258C805}">
      <dsp:nvSpPr>
        <dsp:cNvPr id="0" name=""/>
        <dsp:cNvSpPr/>
      </dsp:nvSpPr>
      <dsp:spPr>
        <a:xfrm>
          <a:off x="411040" y="3400035"/>
          <a:ext cx="7905374" cy="84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442913" lvl="0" indent="-442913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Avaliação de estratégias de conservação e gestão de ecossistemas</a:t>
          </a:r>
          <a:endParaRPr lang="de-DE" sz="2400" kern="1200" dirty="0"/>
        </a:p>
      </dsp:txBody>
      <dsp:txXfrm>
        <a:off x="411040" y="3400035"/>
        <a:ext cx="7905374" cy="8484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D61AE-07D6-4A68-9F81-511FD68ABAE9}">
      <dsp:nvSpPr>
        <dsp:cNvPr id="0" name=""/>
        <dsp:cNvSpPr/>
      </dsp:nvSpPr>
      <dsp:spPr>
        <a:xfrm rot="16200000">
          <a:off x="-1473561" y="2483124"/>
          <a:ext cx="3698981" cy="350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9420" bIns="0" numCol="1" spcCol="1270" anchor="t" anchorCtr="0">
          <a:noAutofit/>
        </a:bodyPr>
        <a:lstStyle/>
        <a:p>
          <a:pPr lvl="0" algn="just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500" kern="1200" dirty="0">
            <a:solidFill>
              <a:schemeClr val="tx1"/>
            </a:solidFill>
          </a:endParaRPr>
        </a:p>
      </dsp:txBody>
      <dsp:txXfrm>
        <a:off x="-1473561" y="2483124"/>
        <a:ext cx="3698981" cy="350838"/>
      </dsp:txXfrm>
    </dsp:sp>
    <dsp:sp modelId="{EECE9A7C-13F9-411B-946C-665360719180}">
      <dsp:nvSpPr>
        <dsp:cNvPr id="0" name=""/>
        <dsp:cNvSpPr/>
      </dsp:nvSpPr>
      <dsp:spPr>
        <a:xfrm>
          <a:off x="399609" y="1039240"/>
          <a:ext cx="2051029" cy="36218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09420" rIns="128016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Um exercício MARISCO é idealmente executado por uma série de oficinas participativas e abraça todos os tipos de conhecimentos disponíveis. 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399609" y="1039240"/>
        <a:ext cx="2051029" cy="3621820"/>
      </dsp:txXfrm>
    </dsp:sp>
    <dsp:sp modelId="{E968AC27-7A13-4455-95DC-9EB0E744A269}">
      <dsp:nvSpPr>
        <dsp:cNvPr id="0" name=""/>
        <dsp:cNvSpPr/>
      </dsp:nvSpPr>
      <dsp:spPr>
        <a:xfrm>
          <a:off x="-114859" y="234249"/>
          <a:ext cx="1332415" cy="92507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D4E0F-6DFB-4783-BA76-99BCF84B1F9B}">
      <dsp:nvSpPr>
        <dsp:cNvPr id="0" name=""/>
        <dsp:cNvSpPr/>
      </dsp:nvSpPr>
      <dsp:spPr>
        <a:xfrm rot="16200000">
          <a:off x="1543336" y="2483124"/>
          <a:ext cx="3698981" cy="350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9420" bIns="0" numCol="1" spcCol="1270" anchor="t" anchorCtr="0">
          <a:noAutofit/>
        </a:bodyPr>
        <a:lstStyle/>
        <a:p>
          <a:pPr lvl="0" algn="just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500" kern="1200" dirty="0">
            <a:solidFill>
              <a:schemeClr val="tx1"/>
            </a:solidFill>
          </a:endParaRPr>
        </a:p>
      </dsp:txBody>
      <dsp:txXfrm>
        <a:off x="1543336" y="2483124"/>
        <a:ext cx="3698981" cy="350838"/>
      </dsp:txXfrm>
    </dsp:sp>
    <dsp:sp modelId="{45402A89-26CC-4890-B804-A2DDB573AD59}">
      <dsp:nvSpPr>
        <dsp:cNvPr id="0" name=""/>
        <dsp:cNvSpPr/>
      </dsp:nvSpPr>
      <dsp:spPr>
        <a:xfrm>
          <a:off x="3416506" y="1039240"/>
          <a:ext cx="2051029" cy="36218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09420" rIns="128016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Ao manter o caráter dos Padrões Abertos, o processo mostra transparência e ampla participação.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3416506" y="1039240"/>
        <a:ext cx="2051029" cy="3621820"/>
      </dsp:txXfrm>
    </dsp:sp>
    <dsp:sp modelId="{652DB8CF-ADA2-4C57-BE2A-1421147A0111}">
      <dsp:nvSpPr>
        <dsp:cNvPr id="0" name=""/>
        <dsp:cNvSpPr/>
      </dsp:nvSpPr>
      <dsp:spPr>
        <a:xfrm>
          <a:off x="2902038" y="234249"/>
          <a:ext cx="1332415" cy="92507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171DC-2AA3-4CCE-B418-2C363FB1F9AC}">
      <dsp:nvSpPr>
        <dsp:cNvPr id="0" name=""/>
        <dsp:cNvSpPr/>
      </dsp:nvSpPr>
      <dsp:spPr>
        <a:xfrm rot="16200000">
          <a:off x="4560233" y="2483124"/>
          <a:ext cx="3698981" cy="350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9420" bIns="0" numCol="1" spcCol="1270" anchor="t" anchorCtr="0">
          <a:noAutofit/>
        </a:bodyPr>
        <a:lstStyle/>
        <a:p>
          <a:pPr lvl="0" algn="just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500" kern="1200" dirty="0">
            <a:solidFill>
              <a:schemeClr val="tx1"/>
            </a:solidFill>
          </a:endParaRPr>
        </a:p>
      </dsp:txBody>
      <dsp:txXfrm>
        <a:off x="4560233" y="2483124"/>
        <a:ext cx="3698981" cy="350838"/>
      </dsp:txXfrm>
    </dsp:sp>
    <dsp:sp modelId="{8EEA203F-BFF7-4CB1-B43B-53FF64FDE309}">
      <dsp:nvSpPr>
        <dsp:cNvPr id="0" name=""/>
        <dsp:cNvSpPr/>
      </dsp:nvSpPr>
      <dsp:spPr>
        <a:xfrm>
          <a:off x="6306033" y="1039240"/>
          <a:ext cx="2305769" cy="36218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09420" rIns="128016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solidFill>
                <a:schemeClr val="tx1"/>
              </a:solidFill>
            </a:rPr>
            <a:t>Dependendo da missão do time de planejamento, uma oficina ou série de oficinas podem ter diferentes durações e podem ser distribuídos ao longo do prazo que se encaixa na proposta do exercício. 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6306033" y="1039240"/>
        <a:ext cx="2305769" cy="3621820"/>
      </dsp:txXfrm>
    </dsp:sp>
    <dsp:sp modelId="{3256F2F7-7C5F-4C6E-BBB8-9FA69CC6D56E}">
      <dsp:nvSpPr>
        <dsp:cNvPr id="0" name=""/>
        <dsp:cNvSpPr/>
      </dsp:nvSpPr>
      <dsp:spPr>
        <a:xfrm>
          <a:off x="5918935" y="234249"/>
          <a:ext cx="1332415" cy="92507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844C7-50AE-43A5-8496-52572A323459}">
      <dsp:nvSpPr>
        <dsp:cNvPr id="0" name=""/>
        <dsp:cNvSpPr/>
      </dsp:nvSpPr>
      <dsp:spPr>
        <a:xfrm rot="16200000">
          <a:off x="-1780652" y="2463778"/>
          <a:ext cx="3976020" cy="254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24291" bIns="0" numCol="1" spcCol="1270" anchor="t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300" kern="1200" dirty="0">
            <a:solidFill>
              <a:schemeClr val="tx1"/>
            </a:solidFill>
          </a:endParaRPr>
        </a:p>
      </dsp:txBody>
      <dsp:txXfrm>
        <a:off x="-1780652" y="2463778"/>
        <a:ext cx="3976020" cy="254313"/>
      </dsp:txXfrm>
    </dsp:sp>
    <dsp:sp modelId="{0AF57575-9484-4611-97C3-11A49FC0C1A5}">
      <dsp:nvSpPr>
        <dsp:cNvPr id="0" name=""/>
        <dsp:cNvSpPr/>
      </dsp:nvSpPr>
      <dsp:spPr>
        <a:xfrm>
          <a:off x="84704" y="351641"/>
          <a:ext cx="1766373" cy="44785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24291" rIns="99568" bIns="99568" numCol="1" spcCol="1270" anchor="t" anchorCtr="0">
          <a:noAutofit/>
        </a:bodyPr>
        <a:lstStyle/>
        <a:p>
          <a:pPr marL="114300" lvl="1" indent="-114300" algn="just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solidFill>
                <a:schemeClr val="tx1"/>
              </a:solidFill>
            </a:rPr>
            <a:t>             Uma oficina                                                    de dois dias normalmente oferece bastante tempo para trabalhar na maior parte do Ciclo MARISCO (fases I ao III) e deveria entregar resultados que podem alimentar a gestão do time de planejamento. Mais dias são, claro, preferenciáveis porque, com mais tempo, os assuntos podem ser discutidos mais intensivamente. 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84704" y="351641"/>
        <a:ext cx="1766373" cy="4478589"/>
      </dsp:txXfrm>
    </dsp:sp>
    <dsp:sp modelId="{308823D1-7AE3-47FA-93D1-2BB0D2E3BB87}">
      <dsp:nvSpPr>
        <dsp:cNvPr id="0" name=""/>
        <dsp:cNvSpPr/>
      </dsp:nvSpPr>
      <dsp:spPr>
        <a:xfrm>
          <a:off x="80200" y="267231"/>
          <a:ext cx="508627" cy="508627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16F83-9631-407C-9391-8DDF92A30122}">
      <dsp:nvSpPr>
        <dsp:cNvPr id="0" name=""/>
        <dsp:cNvSpPr/>
      </dsp:nvSpPr>
      <dsp:spPr>
        <a:xfrm rot="16200000">
          <a:off x="406703" y="2463778"/>
          <a:ext cx="3976020" cy="254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24291" bIns="0" numCol="1" spcCol="1270" anchor="t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300" kern="1200" dirty="0">
            <a:solidFill>
              <a:schemeClr val="tx1"/>
            </a:solidFill>
          </a:endParaRPr>
        </a:p>
      </dsp:txBody>
      <dsp:txXfrm>
        <a:off x="406703" y="2463778"/>
        <a:ext cx="3976020" cy="254313"/>
      </dsp:txXfrm>
    </dsp:sp>
    <dsp:sp modelId="{6F8A9109-3AE8-4071-9BDD-3965B39AEA4A}">
      <dsp:nvSpPr>
        <dsp:cNvPr id="0" name=""/>
        <dsp:cNvSpPr/>
      </dsp:nvSpPr>
      <dsp:spPr>
        <a:xfrm>
          <a:off x="2367769" y="351641"/>
          <a:ext cx="1574954" cy="44785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24291" rIns="99568" bIns="99568" numCol="1" spcCol="1270" anchor="t" anchorCtr="0">
          <a:noAutofit/>
        </a:bodyPr>
        <a:lstStyle/>
        <a:p>
          <a:pPr marL="114300" lvl="1" indent="-114300" algn="just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solidFill>
                <a:schemeClr val="tx1"/>
              </a:solidFill>
            </a:rPr>
            <a:t>         Se MARISCO é usado como uma abordagem de gestão, as oficinas podem ser distribuídas em um prazo mais longo. O tempo entre as oficinas pode ser usado para redefinir e completar os resultados obtidos pelo grupo de trabalho.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2367769" y="351641"/>
        <a:ext cx="1574954" cy="4478589"/>
      </dsp:txXfrm>
    </dsp:sp>
    <dsp:sp modelId="{0940AF37-7C5E-4A51-9D86-C2E450B6BB52}">
      <dsp:nvSpPr>
        <dsp:cNvPr id="0" name=""/>
        <dsp:cNvSpPr/>
      </dsp:nvSpPr>
      <dsp:spPr>
        <a:xfrm>
          <a:off x="2175324" y="267231"/>
          <a:ext cx="693091" cy="50862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B44E5-4505-414E-81CA-59B46E147FB0}">
      <dsp:nvSpPr>
        <dsp:cNvPr id="0" name=""/>
        <dsp:cNvSpPr/>
      </dsp:nvSpPr>
      <dsp:spPr>
        <a:xfrm rot="16200000">
          <a:off x="2556862" y="2463778"/>
          <a:ext cx="3976020" cy="254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24291" bIns="0" numCol="1" spcCol="1270" anchor="t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300" kern="1200" dirty="0">
            <a:solidFill>
              <a:schemeClr val="tx1"/>
            </a:solidFill>
          </a:endParaRPr>
        </a:p>
      </dsp:txBody>
      <dsp:txXfrm>
        <a:off x="2556862" y="2463778"/>
        <a:ext cx="3976020" cy="254313"/>
      </dsp:txXfrm>
    </dsp:sp>
    <dsp:sp modelId="{D71DC333-71C5-4765-A34C-BA32818F5FFF}">
      <dsp:nvSpPr>
        <dsp:cNvPr id="0" name=""/>
        <dsp:cNvSpPr/>
      </dsp:nvSpPr>
      <dsp:spPr>
        <a:xfrm>
          <a:off x="4479533" y="351641"/>
          <a:ext cx="1651744" cy="44785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24291" rIns="99568" bIns="99568" numCol="1" spcCol="1270" anchor="t" anchorCtr="0">
          <a:noAutofit/>
        </a:bodyPr>
        <a:lstStyle/>
        <a:p>
          <a:pPr marL="114300" lvl="1" indent="-114300" algn="just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solidFill>
                <a:schemeClr val="tx1"/>
              </a:solidFill>
            </a:rPr>
            <a:t>           O     exercício MARISCO pode também ser implementado interativamente com diferentes grupos complementando resultados existentes ou contribuindo com algumas análises específicas para um modelo mais compreensível desenvolvido pelo grupo central.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4479533" y="351641"/>
        <a:ext cx="1651744" cy="4478589"/>
      </dsp:txXfrm>
    </dsp:sp>
    <dsp:sp modelId="{640DBFA8-E503-4D2B-8450-14297CD553CB}">
      <dsp:nvSpPr>
        <dsp:cNvPr id="0" name=""/>
        <dsp:cNvSpPr/>
      </dsp:nvSpPr>
      <dsp:spPr>
        <a:xfrm>
          <a:off x="4266971" y="267231"/>
          <a:ext cx="810117" cy="50862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DEAF4-5D83-4B47-B486-2B6ACCF30201}">
      <dsp:nvSpPr>
        <dsp:cNvPr id="0" name=""/>
        <dsp:cNvSpPr/>
      </dsp:nvSpPr>
      <dsp:spPr>
        <a:xfrm rot="16200000">
          <a:off x="4680602" y="2463778"/>
          <a:ext cx="3976020" cy="2543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24291" bIns="0" numCol="1" spcCol="1270" anchor="t" anchorCtr="0">
          <a:noAutofit/>
        </a:bodyPr>
        <a:lstStyle/>
        <a:p>
          <a:pPr lvl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300" kern="1200" dirty="0">
            <a:solidFill>
              <a:schemeClr val="tx1"/>
            </a:solidFill>
          </a:endParaRPr>
        </a:p>
      </dsp:txBody>
      <dsp:txXfrm>
        <a:off x="4680602" y="2463778"/>
        <a:ext cx="3976020" cy="254313"/>
      </dsp:txXfrm>
    </dsp:sp>
    <dsp:sp modelId="{B9092794-8FED-4393-B93A-DE6B3D6D69DE}">
      <dsp:nvSpPr>
        <dsp:cNvPr id="0" name=""/>
        <dsp:cNvSpPr/>
      </dsp:nvSpPr>
      <dsp:spPr>
        <a:xfrm>
          <a:off x="6585564" y="351641"/>
          <a:ext cx="1687163" cy="44785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224291" rIns="99568" bIns="99568" numCol="1" spcCol="1270" anchor="t" anchorCtr="0">
          <a:noAutofit/>
        </a:bodyPr>
        <a:lstStyle/>
        <a:p>
          <a:pPr marL="114300" lvl="1" indent="-114300" algn="just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solidFill>
                <a:schemeClr val="tx1"/>
              </a:solidFill>
            </a:rPr>
            <a:t>          Em uma instalação de treinamento, por ex. com estudantes, o processo MARISCO pode ser introduzido e aplicado como um módulo de treinamento de uma semana, acompanhado por uma excursão para o sítio do projeto previamente. 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6585564" y="351641"/>
        <a:ext cx="1687163" cy="4478589"/>
      </dsp:txXfrm>
    </dsp:sp>
    <dsp:sp modelId="{31FEC9B6-1C88-42AD-8773-42A4EACB55B9}">
      <dsp:nvSpPr>
        <dsp:cNvPr id="0" name=""/>
        <dsp:cNvSpPr/>
      </dsp:nvSpPr>
      <dsp:spPr>
        <a:xfrm>
          <a:off x="6455525" y="267231"/>
          <a:ext cx="680488" cy="50862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451BF-A669-4162-8E9C-690DBFC2BABD}">
      <dsp:nvSpPr>
        <dsp:cNvPr id="0" name=""/>
        <dsp:cNvSpPr/>
      </dsp:nvSpPr>
      <dsp:spPr>
        <a:xfrm>
          <a:off x="0" y="355542"/>
          <a:ext cx="8208912" cy="7106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chemeClr val="tx1"/>
              </a:solidFill>
            </a:rPr>
            <a:t>Um importante pilar do exercício MARISCO é o treinador MARISCO que guia o time de planejamento através do processo.</a:t>
          </a:r>
          <a:endParaRPr lang="de-DE" sz="1400" kern="1200" dirty="0">
            <a:solidFill>
              <a:schemeClr val="tx1"/>
            </a:solidFill>
          </a:endParaRPr>
        </a:p>
      </dsp:txBody>
      <dsp:txXfrm>
        <a:off x="34692" y="390234"/>
        <a:ext cx="8139528" cy="641286"/>
      </dsp:txXfrm>
    </dsp:sp>
    <dsp:sp modelId="{BA873B7F-F1F7-4AAA-9342-D8C73DBA71A0}">
      <dsp:nvSpPr>
        <dsp:cNvPr id="0" name=""/>
        <dsp:cNvSpPr/>
      </dsp:nvSpPr>
      <dsp:spPr>
        <a:xfrm>
          <a:off x="0" y="1174629"/>
          <a:ext cx="8208912" cy="6395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chemeClr val="tx1"/>
              </a:solidFill>
            </a:rPr>
            <a:t>Os exercícios MARISCO podem acontecer em diferentes níveis de detalhes e compreensão específicos. Nos maiores casos, o grupo de interesse é recrutado em uma grande gama de atores.</a:t>
          </a:r>
          <a:endParaRPr lang="de-DE" sz="1400" kern="1200" dirty="0">
            <a:solidFill>
              <a:schemeClr val="tx1"/>
            </a:solidFill>
          </a:endParaRPr>
        </a:p>
      </dsp:txBody>
      <dsp:txXfrm>
        <a:off x="31221" y="1205850"/>
        <a:ext cx="8146470" cy="577124"/>
      </dsp:txXfrm>
    </dsp:sp>
    <dsp:sp modelId="{2438987F-307B-4865-80A4-166C322812BB}">
      <dsp:nvSpPr>
        <dsp:cNvPr id="0" name=""/>
        <dsp:cNvSpPr/>
      </dsp:nvSpPr>
      <dsp:spPr>
        <a:xfrm>
          <a:off x="0" y="1980531"/>
          <a:ext cx="8208912" cy="78316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chemeClr val="tx1"/>
              </a:solidFill>
            </a:rPr>
            <a:t>Inevitavelmente, serão marcadas as diferenças entre participantes em termos de habilidades, experiências e educação, mas, quando agrupados, os conhecimentos coletados entre especialistas e atores deveriam oferecer a abertura necessária e profundidade para direcionar problemas multidisciplinares e complexos.</a:t>
          </a:r>
          <a:endParaRPr lang="de-DE" sz="1400" kern="1200" dirty="0">
            <a:solidFill>
              <a:schemeClr val="tx1"/>
            </a:solidFill>
          </a:endParaRPr>
        </a:p>
      </dsp:txBody>
      <dsp:txXfrm>
        <a:off x="38231" y="2018762"/>
        <a:ext cx="8132450" cy="706706"/>
      </dsp:txXfrm>
    </dsp:sp>
    <dsp:sp modelId="{E2C12145-52F4-4603-AEEC-FBCB3E2E5E63}">
      <dsp:nvSpPr>
        <dsp:cNvPr id="0" name=""/>
        <dsp:cNvSpPr/>
      </dsp:nvSpPr>
      <dsp:spPr>
        <a:xfrm>
          <a:off x="0" y="2920542"/>
          <a:ext cx="8208912" cy="6483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chemeClr val="tx1"/>
              </a:solidFill>
            </a:rPr>
            <a:t>É esperado que parte do grupo incluirá especialistas representando vários campos da ciência. É importante que o grupo inclua pessoas com um conhecimento ecológico científico.</a:t>
          </a:r>
          <a:endParaRPr lang="de-DE" sz="1400" kern="1200" dirty="0">
            <a:solidFill>
              <a:schemeClr val="tx1"/>
            </a:solidFill>
          </a:endParaRPr>
        </a:p>
      </dsp:txBody>
      <dsp:txXfrm>
        <a:off x="31650" y="2952192"/>
        <a:ext cx="8145612" cy="585054"/>
      </dsp:txXfrm>
    </dsp:sp>
    <dsp:sp modelId="{84A98E20-4BFA-4FD6-8F78-91AD81CD30DF}">
      <dsp:nvSpPr>
        <dsp:cNvPr id="0" name=""/>
        <dsp:cNvSpPr/>
      </dsp:nvSpPr>
      <dsp:spPr>
        <a:xfrm>
          <a:off x="0" y="3686804"/>
          <a:ext cx="8208912" cy="63817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chemeClr val="tx1"/>
              </a:solidFill>
            </a:rPr>
            <a:t>Também poderia ser importante incluir no processo as figuras chave, por ex., tomadores de decisão e representantes. </a:t>
          </a:r>
          <a:endParaRPr lang="de-DE" sz="1400" kern="1200" dirty="0">
            <a:solidFill>
              <a:schemeClr val="tx1"/>
            </a:solidFill>
          </a:endParaRPr>
        </a:p>
      </dsp:txBody>
      <dsp:txXfrm>
        <a:off x="31153" y="3717957"/>
        <a:ext cx="8146606" cy="57586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31D8B-5F12-4CCF-ACA7-74C3F64767C0}">
      <dsp:nvSpPr>
        <dsp:cNvPr id="0" name=""/>
        <dsp:cNvSpPr/>
      </dsp:nvSpPr>
      <dsp:spPr>
        <a:xfrm>
          <a:off x="-5269876" y="-810449"/>
          <a:ext cx="6301418" cy="6301418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2540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29389-CDCB-4FBC-98CE-3585A57AD8CB}">
      <dsp:nvSpPr>
        <dsp:cNvPr id="0" name=""/>
        <dsp:cNvSpPr/>
      </dsp:nvSpPr>
      <dsp:spPr>
        <a:xfrm>
          <a:off x="550545" y="533820"/>
          <a:ext cx="7543413" cy="3720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41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chemeClr val="tx1"/>
              </a:solidFill>
            </a:rPr>
            <a:t>Treinadores do MARISCO deveriam:</a:t>
          </a:r>
          <a:endParaRPr lang="de-DE" sz="1600" b="1" kern="1200" dirty="0">
            <a:solidFill>
              <a:schemeClr val="tx1"/>
            </a:solidFill>
          </a:endParaRPr>
        </a:p>
      </dsp:txBody>
      <dsp:txXfrm>
        <a:off x="550545" y="533820"/>
        <a:ext cx="7543413" cy="372086"/>
      </dsp:txXfrm>
    </dsp:sp>
    <dsp:sp modelId="{B7741D9E-0FCC-4049-9BD1-1F9EAE2AC382}">
      <dsp:nvSpPr>
        <dsp:cNvPr id="0" name=""/>
        <dsp:cNvSpPr/>
      </dsp:nvSpPr>
      <dsp:spPr>
        <a:xfrm>
          <a:off x="50032" y="215589"/>
          <a:ext cx="1001024" cy="10085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3EEC4-3833-496B-ACD6-182795075239}">
      <dsp:nvSpPr>
        <dsp:cNvPr id="0" name=""/>
        <dsp:cNvSpPr/>
      </dsp:nvSpPr>
      <dsp:spPr>
        <a:xfrm>
          <a:off x="963366" y="1440102"/>
          <a:ext cx="7130591" cy="7200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41" tIns="40640" rIns="40640" bIns="4064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Ter uma compreensão crítica do MARISCO e base de conhecimento tais como teoria de sistemas complexos, gestão de risco e abordagens ecossistêmicas.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963366" y="1440102"/>
        <a:ext cx="7130591" cy="720051"/>
      </dsp:txXfrm>
    </dsp:sp>
    <dsp:sp modelId="{1FBEF36B-72A5-4FB7-9C94-10493AD13F06}">
      <dsp:nvSpPr>
        <dsp:cNvPr id="0" name=""/>
        <dsp:cNvSpPr/>
      </dsp:nvSpPr>
      <dsp:spPr>
        <a:xfrm>
          <a:off x="482080" y="1295997"/>
          <a:ext cx="962573" cy="10082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3C5AC-F118-4406-A628-F4F27966F6D2}">
      <dsp:nvSpPr>
        <dsp:cNvPr id="0" name=""/>
        <dsp:cNvSpPr/>
      </dsp:nvSpPr>
      <dsp:spPr>
        <a:xfrm>
          <a:off x="963366" y="2520366"/>
          <a:ext cx="7130591" cy="7200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41" tIns="40640" rIns="40640" bIns="4064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Ter experiência com moderação e facilitação em processos de grupos e na aplicação do MARISCO em projetos reais.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963366" y="2520366"/>
        <a:ext cx="7130591" cy="720051"/>
      </dsp:txXfrm>
    </dsp:sp>
    <dsp:sp modelId="{6B198CB4-DAD9-4E71-BDB7-DC6315947FB2}">
      <dsp:nvSpPr>
        <dsp:cNvPr id="0" name=""/>
        <dsp:cNvSpPr/>
      </dsp:nvSpPr>
      <dsp:spPr>
        <a:xfrm>
          <a:off x="482080" y="2376405"/>
          <a:ext cx="962573" cy="10079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C1120-F7CB-4877-8164-29756AAE122F}">
      <dsp:nvSpPr>
        <dsp:cNvPr id="0" name=""/>
        <dsp:cNvSpPr/>
      </dsp:nvSpPr>
      <dsp:spPr>
        <a:xfrm>
          <a:off x="550545" y="3427090"/>
          <a:ext cx="7543413" cy="10671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41" tIns="40640" rIns="40640" bIns="4064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Apoiar o planejamento de time adequando os procedimentos às suas necessidades, explicando e facilitando passos individuais, oferecendo explicações teóricas quando necessárias, e ao catalisar o processo o time deveria ficar preso em discussões ou nos processos em geral.  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550545" y="3427090"/>
        <a:ext cx="7543413" cy="1067130"/>
      </dsp:txXfrm>
    </dsp:sp>
    <dsp:sp modelId="{AE7EE3E1-2E1B-4A90-8402-BB376030F3B2}">
      <dsp:nvSpPr>
        <dsp:cNvPr id="0" name=""/>
        <dsp:cNvSpPr/>
      </dsp:nvSpPr>
      <dsp:spPr>
        <a:xfrm>
          <a:off x="42944" y="3456813"/>
          <a:ext cx="1015200" cy="10076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CC3E4-2BF6-4173-8936-F5A6997AD9FB}">
      <dsp:nvSpPr>
        <dsp:cNvPr id="0" name=""/>
        <dsp:cNvSpPr/>
      </dsp:nvSpPr>
      <dsp:spPr>
        <a:xfrm>
          <a:off x="0" y="38498"/>
          <a:ext cx="8208912" cy="8954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Os resultados do MARISCO são desenvolvidos para serem robustos a mudanças e riscos em diversas escalas, incluindo o uso de solo local e mudanças climáticas. Os resultados concretos de um exercício completo do MARISCO engloba o seguinte: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43712" y="82210"/>
        <a:ext cx="8121488" cy="808030"/>
      </dsp:txXfrm>
    </dsp:sp>
    <dsp:sp modelId="{D0F6613C-72AD-497B-81B8-1FB173670639}">
      <dsp:nvSpPr>
        <dsp:cNvPr id="0" name=""/>
        <dsp:cNvSpPr/>
      </dsp:nvSpPr>
      <dsp:spPr>
        <a:xfrm>
          <a:off x="0" y="1112513"/>
          <a:ext cx="8208912" cy="125097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Uma análise presente do sistema e da dinâmica dos objetos do sítio de conservação, incluindo biodiversidade e serviços ecossistêmicos. Qualquer ameaça e riscos que atualmente ou potencialmente contribuam para o estresse e vulnerabilidade dos objetos de biodiversidade são também mapeados.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61067" y="1173580"/>
        <a:ext cx="8086778" cy="1128838"/>
      </dsp:txXfrm>
    </dsp:sp>
    <dsp:sp modelId="{3C373922-F091-43B2-8585-96F0807FC9B1}">
      <dsp:nvSpPr>
        <dsp:cNvPr id="0" name=""/>
        <dsp:cNvSpPr/>
      </dsp:nvSpPr>
      <dsp:spPr>
        <a:xfrm>
          <a:off x="0" y="2542046"/>
          <a:ext cx="8208912" cy="65744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Uma definição do escopo geográfico de gestão, informados por todas as fontes de informação incluindo a situação analítica sistêmica.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32094" y="2574140"/>
        <a:ext cx="8144724" cy="593254"/>
      </dsp:txXfrm>
    </dsp:sp>
    <dsp:sp modelId="{C8B9697D-9B36-4EF4-9669-3DB4D40145C4}">
      <dsp:nvSpPr>
        <dsp:cNvPr id="0" name=""/>
        <dsp:cNvSpPr/>
      </dsp:nvSpPr>
      <dsp:spPr>
        <a:xfrm>
          <a:off x="0" y="3378049"/>
          <a:ext cx="8208912" cy="154714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Uma estratégia geral, nos princípios de conservação baseada em ecossistemas, os quais incluem a visão, gestão de objetivos, estratégias específicas e atividades, e um plano de monitoramento. Também parte do processo é uma avaliação critica das estratégias existentes e novas para prevenir ou reduzir o risco de falhas e riscos e a gestão induzida secundária.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75525" y="3453574"/>
        <a:ext cx="8057862" cy="1396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E0C9F-8BEC-4682-BBD5-EB1357BD1CBA}">
      <dsp:nvSpPr>
        <dsp:cNvPr id="0" name=""/>
        <dsp:cNvSpPr/>
      </dsp:nvSpPr>
      <dsp:spPr>
        <a:xfrm>
          <a:off x="0" y="0"/>
          <a:ext cx="7848872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Uma </a:t>
          </a:r>
          <a:r>
            <a:rPr lang="en-US" sz="1800" kern="1200" dirty="0" err="1" smtClean="0">
              <a:solidFill>
                <a:schemeClr val="tx1"/>
              </a:solidFill>
            </a:rPr>
            <a:t>perspectiva</a:t>
          </a:r>
          <a:r>
            <a:rPr lang="en-US" sz="1800" kern="1200" dirty="0" smtClean="0">
              <a:solidFill>
                <a:schemeClr val="tx1"/>
              </a:solidFill>
            </a:rPr>
            <a:t> da vis</a:t>
          </a:r>
          <a:r>
            <a:rPr lang="de-DE" sz="1800" kern="1200" dirty="0" smtClean="0">
              <a:solidFill>
                <a:schemeClr val="tx1"/>
              </a:solidFill>
            </a:rPr>
            <a:t>ã</a:t>
          </a:r>
          <a:r>
            <a:rPr lang="en-US" sz="1800" kern="1200" dirty="0" smtClean="0">
              <a:solidFill>
                <a:schemeClr val="tx1"/>
              </a:solidFill>
            </a:rPr>
            <a:t>o </a:t>
          </a:r>
          <a:r>
            <a:rPr lang="en-US" sz="1800" kern="1200" dirty="0" err="1" smtClean="0">
              <a:solidFill>
                <a:schemeClr val="tx1"/>
              </a:solidFill>
            </a:rPr>
            <a:t>mundial</a:t>
          </a:r>
          <a:r>
            <a:rPr lang="en-US" sz="1800" kern="1200" dirty="0" smtClean="0">
              <a:solidFill>
                <a:schemeClr val="tx1"/>
              </a:solidFill>
            </a:rPr>
            <a:t> da </a:t>
          </a:r>
          <a:r>
            <a:rPr lang="en-US" sz="1800" kern="1200" dirty="0" err="1" smtClean="0">
              <a:solidFill>
                <a:schemeClr val="tx1"/>
              </a:solidFill>
            </a:rPr>
            <a:t>dependência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humana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nos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ecossistemas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globais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está</a:t>
          </a:r>
          <a:r>
            <a:rPr lang="en-US" sz="1800" kern="1200" dirty="0" smtClean="0">
              <a:solidFill>
                <a:schemeClr val="tx1"/>
              </a:solidFill>
            </a:rPr>
            <a:t> for</a:t>
          </a:r>
          <a:r>
            <a:rPr lang="de-DE" sz="1800" kern="1200" dirty="0" smtClean="0">
              <a:solidFill>
                <a:schemeClr val="tx1"/>
              </a:solidFill>
            </a:rPr>
            <a:t>ç</a:t>
          </a:r>
          <a:r>
            <a:rPr lang="en-US" sz="1800" kern="1200" dirty="0" err="1" smtClean="0">
              <a:solidFill>
                <a:schemeClr val="tx1"/>
              </a:solidFill>
            </a:rPr>
            <a:t>ando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mudan</a:t>
          </a:r>
          <a:r>
            <a:rPr lang="de-DE" sz="1800" kern="1200" dirty="0" smtClean="0">
              <a:solidFill>
                <a:schemeClr val="tx1"/>
              </a:solidFill>
            </a:rPr>
            <a:t>ç</a:t>
          </a:r>
          <a:r>
            <a:rPr lang="en-US" sz="1800" kern="1200" dirty="0" smtClean="0">
              <a:solidFill>
                <a:schemeClr val="tx1"/>
              </a:solidFill>
            </a:rPr>
            <a:t>as </a:t>
          </a:r>
          <a:r>
            <a:rPr lang="en-US" sz="1800" kern="1200" dirty="0" err="1" smtClean="0">
              <a:solidFill>
                <a:schemeClr val="tx1"/>
              </a:solidFill>
            </a:rPr>
            <a:t>na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maneira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que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nós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gerenciamos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os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sistemas</a:t>
          </a:r>
          <a:r>
            <a:rPr lang="en-US" sz="1800" kern="1200" dirty="0" smtClean="0">
              <a:solidFill>
                <a:schemeClr val="tx1"/>
              </a:solidFill>
            </a:rPr>
            <a:t> e as </a:t>
          </a:r>
          <a:r>
            <a:rPr lang="en-US" sz="1800" kern="1200" dirty="0" err="1" smtClean="0">
              <a:solidFill>
                <a:schemeClr val="tx1"/>
              </a:solidFill>
            </a:rPr>
            <a:t>atividades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humanas</a:t>
          </a:r>
          <a:r>
            <a:rPr lang="en-US" sz="1800" kern="1200" dirty="0" smtClean="0">
              <a:solidFill>
                <a:schemeClr val="tx1"/>
              </a:solidFill>
            </a:rPr>
            <a:t>.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1711210" y="0"/>
        <a:ext cx="6137661" cy="1414363"/>
      </dsp:txXfrm>
    </dsp:sp>
    <dsp:sp modelId="{23F7B58A-7615-4C12-B98B-1ED29DCC2939}">
      <dsp:nvSpPr>
        <dsp:cNvPr id="0" name=""/>
        <dsp:cNvSpPr/>
      </dsp:nvSpPr>
      <dsp:spPr>
        <a:xfrm>
          <a:off x="141436" y="141436"/>
          <a:ext cx="1569774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71D6EE-8953-4216-BAC9-C7B9F54C2B99}">
      <dsp:nvSpPr>
        <dsp:cNvPr id="0" name=""/>
        <dsp:cNvSpPr/>
      </dsp:nvSpPr>
      <dsp:spPr>
        <a:xfrm>
          <a:off x="0" y="1555799"/>
          <a:ext cx="7848872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Isso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está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promovendo</a:t>
          </a:r>
          <a:r>
            <a:rPr lang="en-US" sz="1800" kern="1200" dirty="0" smtClean="0">
              <a:solidFill>
                <a:schemeClr val="tx1"/>
              </a:solidFill>
            </a:rPr>
            <a:t> o </a:t>
          </a:r>
          <a:r>
            <a:rPr lang="en-US" sz="1800" kern="1200" dirty="0" err="1" smtClean="0">
              <a:solidFill>
                <a:schemeClr val="tx1"/>
              </a:solidFill>
            </a:rPr>
            <a:t>distanciamento</a:t>
          </a:r>
          <a:r>
            <a:rPr lang="en-US" sz="1800" kern="1200" dirty="0" smtClean="0">
              <a:solidFill>
                <a:schemeClr val="tx1"/>
              </a:solidFill>
            </a:rPr>
            <a:t> das </a:t>
          </a:r>
          <a:r>
            <a:rPr lang="en-US" sz="1800" kern="1200" dirty="0" err="1" smtClean="0">
              <a:solidFill>
                <a:schemeClr val="tx1"/>
              </a:solidFill>
            </a:rPr>
            <a:t>solu</a:t>
          </a:r>
          <a:r>
            <a:rPr lang="de-DE" sz="1800" kern="1200" dirty="0" smtClean="0">
              <a:solidFill>
                <a:schemeClr val="tx1"/>
              </a:solidFill>
            </a:rPr>
            <a:t>ções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tradicionais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em</a:t>
          </a:r>
          <a:r>
            <a:rPr lang="en-US" sz="1800" kern="1200" dirty="0" smtClean="0">
              <a:solidFill>
                <a:schemeClr val="tx1"/>
              </a:solidFill>
            </a:rPr>
            <a:t> dire</a:t>
          </a:r>
          <a:r>
            <a:rPr lang="de-DE" sz="1800" kern="1200" dirty="0" smtClean="0">
              <a:solidFill>
                <a:schemeClr val="tx1"/>
              </a:solidFill>
            </a:rPr>
            <a:t>çã</a:t>
          </a:r>
          <a:r>
            <a:rPr lang="en-US" sz="1800" kern="1200" dirty="0" smtClean="0">
              <a:solidFill>
                <a:schemeClr val="tx1"/>
              </a:solidFill>
            </a:rPr>
            <a:t>o a </a:t>
          </a:r>
          <a:r>
            <a:rPr lang="en-US" sz="1800" kern="1200" dirty="0" err="1" smtClean="0">
              <a:solidFill>
                <a:schemeClr val="tx1"/>
              </a:solidFill>
            </a:rPr>
            <a:t>problemas</a:t>
          </a:r>
          <a:r>
            <a:rPr lang="en-US" sz="1800" kern="1200" dirty="0" smtClean="0">
              <a:solidFill>
                <a:schemeClr val="tx1"/>
              </a:solidFill>
            </a:rPr>
            <a:t> de causa-</a:t>
          </a:r>
          <a:r>
            <a:rPr lang="en-US" sz="1800" kern="1200" dirty="0" err="1" smtClean="0">
              <a:solidFill>
                <a:schemeClr val="tx1"/>
              </a:solidFill>
            </a:rPr>
            <a:t>efeito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ao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desenvolvimento</a:t>
          </a:r>
          <a:r>
            <a:rPr lang="en-US" sz="1800" kern="1200" dirty="0" smtClean="0">
              <a:solidFill>
                <a:schemeClr val="tx1"/>
              </a:solidFill>
            </a:rPr>
            <a:t> de </a:t>
          </a:r>
          <a:r>
            <a:rPr lang="en-US" sz="1800" kern="1200" dirty="0" err="1" smtClean="0">
              <a:solidFill>
                <a:schemeClr val="tx1"/>
              </a:solidFill>
            </a:rPr>
            <a:t>estratégias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que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tentam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atingir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situa</a:t>
          </a:r>
          <a:r>
            <a:rPr lang="de-DE" sz="1800" kern="1200" dirty="0" smtClean="0">
              <a:solidFill>
                <a:schemeClr val="tx1"/>
              </a:solidFill>
            </a:rPr>
            <a:t>ções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complexas</a:t>
          </a:r>
          <a:r>
            <a:rPr lang="en-US" sz="1800" kern="1200" dirty="0" smtClean="0">
              <a:solidFill>
                <a:schemeClr val="tx1"/>
              </a:solidFill>
            </a:rPr>
            <a:t> de </a:t>
          </a:r>
          <a:r>
            <a:rPr lang="en-US" sz="1800" kern="1200" dirty="0" err="1" smtClean="0">
              <a:solidFill>
                <a:schemeClr val="tx1"/>
              </a:solidFill>
            </a:rPr>
            <a:t>relacionamentos</a:t>
          </a:r>
          <a:r>
            <a:rPr lang="en-US" sz="1800" kern="1200" dirty="0" smtClean="0">
              <a:solidFill>
                <a:schemeClr val="tx1"/>
              </a:solidFill>
            </a:rPr>
            <a:t> n</a:t>
          </a:r>
          <a:r>
            <a:rPr lang="de-DE" sz="1800" kern="1200" dirty="0" smtClean="0">
              <a:solidFill>
                <a:schemeClr val="tx1"/>
              </a:solidFill>
            </a:rPr>
            <a:t>ã</a:t>
          </a:r>
          <a:r>
            <a:rPr lang="en-US" sz="1800" kern="1200" dirty="0" smtClean="0">
              <a:solidFill>
                <a:schemeClr val="tx1"/>
              </a:solidFill>
            </a:rPr>
            <a:t>o-</a:t>
          </a:r>
          <a:r>
            <a:rPr lang="en-US" sz="1800" kern="1200" dirty="0" err="1" smtClean="0">
              <a:solidFill>
                <a:schemeClr val="tx1"/>
              </a:solidFill>
            </a:rPr>
            <a:t>lineares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circuitos</a:t>
          </a:r>
          <a:r>
            <a:rPr lang="en-US" sz="1800" kern="1200" dirty="0" smtClean="0">
              <a:solidFill>
                <a:schemeClr val="tx1"/>
              </a:solidFill>
            </a:rPr>
            <a:t> de </a:t>
          </a:r>
          <a:r>
            <a:rPr lang="en-US" sz="1800" kern="1200" dirty="0" err="1" smtClean="0">
              <a:solidFill>
                <a:schemeClr val="tx1"/>
              </a:solidFill>
            </a:rPr>
            <a:t>retroalimenta</a:t>
          </a:r>
          <a:r>
            <a:rPr lang="de-DE" sz="1800" kern="1200" dirty="0" smtClean="0">
              <a:solidFill>
                <a:schemeClr val="tx1"/>
              </a:solidFill>
            </a:rPr>
            <a:t>çã</a:t>
          </a:r>
          <a:r>
            <a:rPr lang="en-US" sz="1800" kern="1200" dirty="0" smtClean="0">
              <a:solidFill>
                <a:schemeClr val="tx1"/>
              </a:solidFill>
            </a:rPr>
            <a:t>o </a:t>
          </a:r>
          <a:r>
            <a:rPr lang="en-US" sz="1800" kern="1200" dirty="0" err="1" smtClean="0">
              <a:solidFill>
                <a:schemeClr val="tx1"/>
              </a:solidFill>
            </a:rPr>
            <a:t>associados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aos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distúrbios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humanos</a:t>
          </a:r>
          <a:r>
            <a:rPr lang="en-US" sz="1800" kern="1200" dirty="0" smtClean="0">
              <a:solidFill>
                <a:schemeClr val="tx1"/>
              </a:solidFill>
            </a:rPr>
            <a:t>.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1711210" y="1555799"/>
        <a:ext cx="6137661" cy="1414363"/>
      </dsp:txXfrm>
    </dsp:sp>
    <dsp:sp modelId="{1026D099-5CEF-4F97-877A-D3EB3FA09FDA}">
      <dsp:nvSpPr>
        <dsp:cNvPr id="0" name=""/>
        <dsp:cNvSpPr/>
      </dsp:nvSpPr>
      <dsp:spPr>
        <a:xfrm>
          <a:off x="141436" y="1697236"/>
          <a:ext cx="1569774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DB0B70-904C-4787-A408-3BA1412DE23C}">
      <dsp:nvSpPr>
        <dsp:cNvPr id="0" name=""/>
        <dsp:cNvSpPr/>
      </dsp:nvSpPr>
      <dsp:spPr>
        <a:xfrm>
          <a:off x="0" y="3111599"/>
          <a:ext cx="7848872" cy="1414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Características</a:t>
          </a:r>
          <a:r>
            <a:rPr lang="en-US" sz="1800" kern="1200" dirty="0" smtClean="0">
              <a:solidFill>
                <a:schemeClr val="tx1"/>
              </a:solidFill>
            </a:rPr>
            <a:t> de </a:t>
          </a:r>
          <a:r>
            <a:rPr lang="en-US" sz="1800" kern="1200" dirty="0" err="1" smtClean="0">
              <a:solidFill>
                <a:schemeClr val="tx1"/>
              </a:solidFill>
            </a:rPr>
            <a:t>incertezas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proeminentes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sistemas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complexos</a:t>
          </a:r>
          <a:r>
            <a:rPr lang="en-US" sz="1800" kern="1200" dirty="0" smtClean="0">
              <a:solidFill>
                <a:schemeClr val="tx1"/>
              </a:solidFill>
            </a:rPr>
            <a:t>, e </a:t>
          </a:r>
          <a:r>
            <a:rPr lang="en-US" sz="1800" kern="1200" dirty="0" err="1" smtClean="0">
              <a:solidFill>
                <a:schemeClr val="tx1"/>
              </a:solidFill>
            </a:rPr>
            <a:t>isso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sempre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apresenta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gerentes</a:t>
          </a:r>
          <a:r>
            <a:rPr lang="en-US" sz="1800" kern="1200" dirty="0" smtClean="0">
              <a:solidFill>
                <a:schemeClr val="tx1"/>
              </a:solidFill>
            </a:rPr>
            <a:t> com </a:t>
          </a:r>
          <a:r>
            <a:rPr lang="en-US" sz="1800" kern="1200" dirty="0" err="1" smtClean="0">
              <a:solidFill>
                <a:schemeClr val="tx1"/>
              </a:solidFill>
            </a:rPr>
            <a:t>problemas</a:t>
          </a:r>
          <a:r>
            <a:rPr lang="en-US" sz="1800" kern="1200" dirty="0" smtClean="0">
              <a:solidFill>
                <a:schemeClr val="tx1"/>
              </a:solidFill>
            </a:rPr>
            <a:t> de </a:t>
          </a:r>
          <a:r>
            <a:rPr lang="en-US" sz="1800" kern="1200" dirty="0" err="1" smtClean="0">
              <a:solidFill>
                <a:schemeClr val="tx1"/>
              </a:solidFill>
            </a:rPr>
            <a:t>defini</a:t>
          </a:r>
          <a:r>
            <a:rPr lang="de-DE" sz="1800" kern="1200" dirty="0" smtClean="0">
              <a:solidFill>
                <a:schemeClr val="tx1"/>
              </a:solidFill>
            </a:rPr>
            <a:t>çã</a:t>
          </a:r>
          <a:r>
            <a:rPr lang="en-US" sz="1800" kern="1200" dirty="0" smtClean="0">
              <a:solidFill>
                <a:schemeClr val="tx1"/>
              </a:solidFill>
            </a:rPr>
            <a:t>o de </a:t>
          </a:r>
          <a:r>
            <a:rPr lang="en-US" sz="1800" kern="1200" dirty="0" err="1" smtClean="0">
              <a:solidFill>
                <a:schemeClr val="tx1"/>
              </a:solidFill>
            </a:rPr>
            <a:t>objetivos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metas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ao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formularem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planos</a:t>
          </a:r>
          <a:r>
            <a:rPr lang="en-US" sz="1800" kern="1200" dirty="0" smtClean="0">
              <a:solidFill>
                <a:schemeClr val="tx1"/>
              </a:solidFill>
            </a:rPr>
            <a:t> de </a:t>
          </a:r>
          <a:r>
            <a:rPr lang="en-US" sz="1800" kern="1200" dirty="0" err="1" smtClean="0">
              <a:solidFill>
                <a:schemeClr val="tx1"/>
              </a:solidFill>
            </a:rPr>
            <a:t>estratégias</a:t>
          </a:r>
          <a:r>
            <a:rPr lang="en-US" sz="1800" kern="1200" dirty="0" smtClean="0">
              <a:solidFill>
                <a:schemeClr val="tx1"/>
              </a:solidFill>
            </a:rPr>
            <a:t>.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1711210" y="3111599"/>
        <a:ext cx="6137661" cy="1414363"/>
      </dsp:txXfrm>
    </dsp:sp>
    <dsp:sp modelId="{E1985AA8-524E-4913-97A4-61F13D43E2E4}">
      <dsp:nvSpPr>
        <dsp:cNvPr id="0" name=""/>
        <dsp:cNvSpPr/>
      </dsp:nvSpPr>
      <dsp:spPr>
        <a:xfrm>
          <a:off x="141436" y="3253035"/>
          <a:ext cx="1569774" cy="113149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B1EC8-1754-4A32-8C75-9EBF66AB14D2}">
      <dsp:nvSpPr>
        <dsp:cNvPr id="0" name=""/>
        <dsp:cNvSpPr/>
      </dsp:nvSpPr>
      <dsp:spPr>
        <a:xfrm>
          <a:off x="0" y="78490"/>
          <a:ext cx="7920880" cy="1053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O MARISCO (</a:t>
          </a:r>
          <a:r>
            <a:rPr lang="en-US" sz="1900" kern="1200" dirty="0" err="1" smtClean="0">
              <a:solidFill>
                <a:schemeClr val="tx1"/>
              </a:solidFill>
            </a:rPr>
            <a:t>oficinas</a:t>
          </a:r>
          <a:r>
            <a:rPr lang="en-US" sz="1900" kern="1200" dirty="0" smtClean="0">
              <a:solidFill>
                <a:schemeClr val="tx1"/>
              </a:solidFill>
            </a:rPr>
            <a:t>) </a:t>
          </a:r>
          <a:r>
            <a:rPr lang="en-US" sz="1900" kern="1200" dirty="0" err="1" smtClean="0">
              <a:solidFill>
                <a:schemeClr val="tx1"/>
              </a:solidFill>
            </a:rPr>
            <a:t>também</a:t>
          </a:r>
          <a:r>
            <a:rPr lang="en-US" sz="1900" kern="1200" dirty="0" smtClean="0">
              <a:solidFill>
                <a:schemeClr val="tx1"/>
              </a:solidFill>
            </a:rPr>
            <a:t>:</a:t>
          </a:r>
          <a:endParaRPr lang="de-DE" sz="1900" kern="1200" dirty="0">
            <a:solidFill>
              <a:schemeClr val="tx1"/>
            </a:solidFill>
          </a:endParaRPr>
        </a:p>
      </dsp:txBody>
      <dsp:txXfrm>
        <a:off x="51444" y="129934"/>
        <a:ext cx="7817992" cy="950952"/>
      </dsp:txXfrm>
    </dsp:sp>
    <dsp:sp modelId="{8B57B1C5-82A1-468F-9FDC-90808146FBF9}">
      <dsp:nvSpPr>
        <dsp:cNvPr id="0" name=""/>
        <dsp:cNvSpPr/>
      </dsp:nvSpPr>
      <dsp:spPr>
        <a:xfrm>
          <a:off x="555808" y="1187051"/>
          <a:ext cx="7365071" cy="1053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solidFill>
                <a:schemeClr val="tx1"/>
              </a:solidFill>
            </a:rPr>
            <a:t>Oferecem</a:t>
          </a:r>
          <a:r>
            <a:rPr lang="en-US" sz="1900" kern="1200" dirty="0" smtClean="0">
              <a:solidFill>
                <a:schemeClr val="tx1"/>
              </a:solidFill>
            </a:rPr>
            <a:t> uma oportunidade para aprender e compartilhar o conhecimento.</a:t>
          </a:r>
          <a:endParaRPr lang="de-DE" sz="1900" kern="1200" dirty="0">
            <a:solidFill>
              <a:schemeClr val="tx1"/>
            </a:solidFill>
          </a:endParaRPr>
        </a:p>
      </dsp:txBody>
      <dsp:txXfrm>
        <a:off x="607252" y="1238495"/>
        <a:ext cx="7262183" cy="950952"/>
      </dsp:txXfrm>
    </dsp:sp>
    <dsp:sp modelId="{701DDDBC-798B-4B22-AF16-76956A11ECE0}">
      <dsp:nvSpPr>
        <dsp:cNvPr id="0" name=""/>
        <dsp:cNvSpPr/>
      </dsp:nvSpPr>
      <dsp:spPr>
        <a:xfrm>
          <a:off x="555808" y="2295612"/>
          <a:ext cx="7365071" cy="1053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/>
              </a:solidFill>
            </a:rPr>
            <a:t>Promove </a:t>
          </a:r>
          <a:r>
            <a:rPr lang="en-US" sz="1900" kern="1200" dirty="0" err="1" smtClean="0">
              <a:solidFill>
                <a:schemeClr val="tx1"/>
              </a:solidFill>
            </a:rPr>
            <a:t>uma</a:t>
          </a:r>
          <a:r>
            <a:rPr lang="en-US" sz="1900" kern="1200" dirty="0" smtClean="0">
              <a:solidFill>
                <a:schemeClr val="tx1"/>
              </a:solidFill>
            </a:rPr>
            <a:t> </a:t>
          </a:r>
          <a:r>
            <a:rPr lang="en-US" sz="1900" kern="1200" dirty="0" err="1" smtClean="0">
              <a:solidFill>
                <a:schemeClr val="tx1"/>
              </a:solidFill>
            </a:rPr>
            <a:t>consci</a:t>
          </a:r>
          <a:r>
            <a:rPr lang="pt-BR" sz="1900" kern="1200" dirty="0" smtClean="0">
              <a:solidFill>
                <a:schemeClr val="tx1"/>
              </a:solidFill>
            </a:rPr>
            <a:t>ê</a:t>
          </a:r>
          <a:r>
            <a:rPr lang="en-US" sz="1900" kern="1200" dirty="0" err="1" smtClean="0">
              <a:solidFill>
                <a:schemeClr val="tx1"/>
              </a:solidFill>
            </a:rPr>
            <a:t>ncia</a:t>
          </a:r>
          <a:r>
            <a:rPr lang="en-US" sz="1900" kern="1200" dirty="0" smtClean="0">
              <a:solidFill>
                <a:schemeClr val="tx1"/>
              </a:solidFill>
            </a:rPr>
            <a:t> geral e pensamento crítico sobre os riscos e vulnerabilidades de ecossistemas e objetos de c</a:t>
          </a:r>
          <a:r>
            <a:rPr lang="pt-BR" sz="1900" kern="1200" dirty="0" err="1">
              <a:solidFill>
                <a:schemeClr val="tx1"/>
              </a:solidFill>
            </a:rPr>
            <a:t>onservação</a:t>
          </a:r>
          <a:r>
            <a:rPr lang="en-US" sz="1900" kern="1200" dirty="0" smtClean="0">
              <a:solidFill>
                <a:schemeClr val="tx1"/>
              </a:solidFill>
            </a:rPr>
            <a:t> para </a:t>
          </a:r>
          <a:r>
            <a:rPr lang="en-US" sz="1900" kern="1200" dirty="0" err="1" smtClean="0">
              <a:solidFill>
                <a:schemeClr val="tx1"/>
              </a:solidFill>
            </a:rPr>
            <a:t>mudanças</a:t>
          </a:r>
          <a:r>
            <a:rPr lang="en-US" sz="1900" kern="1200" dirty="0" smtClean="0">
              <a:solidFill>
                <a:schemeClr val="tx1"/>
              </a:solidFill>
            </a:rPr>
            <a:t> globais.</a:t>
          </a:r>
          <a:endParaRPr lang="de-DE" sz="1900" kern="1200" dirty="0">
            <a:solidFill>
              <a:schemeClr val="tx1"/>
            </a:solidFill>
          </a:endParaRPr>
        </a:p>
      </dsp:txBody>
      <dsp:txXfrm>
        <a:off x="607252" y="2347056"/>
        <a:ext cx="7262183" cy="950952"/>
      </dsp:txXfrm>
    </dsp:sp>
    <dsp:sp modelId="{8A935B8D-ED95-4FE9-BB01-D942FFFC88EB}">
      <dsp:nvSpPr>
        <dsp:cNvPr id="0" name=""/>
        <dsp:cNvSpPr/>
      </dsp:nvSpPr>
      <dsp:spPr>
        <a:xfrm>
          <a:off x="555808" y="3404172"/>
          <a:ext cx="7365071" cy="1053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>
              <a:solidFill>
                <a:schemeClr val="tx1"/>
              </a:solidFill>
            </a:rPr>
            <a:t>Agir</a:t>
          </a:r>
          <a:r>
            <a:rPr lang="en-US" sz="1900" kern="1200" dirty="0" smtClean="0">
              <a:solidFill>
                <a:schemeClr val="tx1"/>
              </a:solidFill>
            </a:rPr>
            <a:t> com eventos de treinamento para grupos de interesse e s</a:t>
          </a:r>
          <a:r>
            <a:rPr lang="pt-BR" sz="1900" kern="1200" dirty="0" err="1" smtClean="0">
              <a:solidFill>
                <a:schemeClr val="tx1"/>
              </a:solidFill>
            </a:rPr>
            <a:t>ão</a:t>
          </a:r>
          <a:r>
            <a:rPr lang="en-US" sz="1900" kern="1200" dirty="0" smtClean="0">
              <a:solidFill>
                <a:schemeClr val="tx1"/>
              </a:solidFill>
            </a:rPr>
            <a:t> desenvolvidos para gerar um conhecimento de interesse e </a:t>
          </a:r>
          <a:r>
            <a:rPr lang="en-US" sz="1900" kern="1200" dirty="0" err="1" smtClean="0">
              <a:solidFill>
                <a:schemeClr val="tx1"/>
              </a:solidFill>
            </a:rPr>
            <a:t>disposi</a:t>
          </a:r>
          <a:r>
            <a:rPr lang="pt-BR" sz="1900" kern="1200" dirty="0" err="1" smtClean="0">
              <a:solidFill>
                <a:schemeClr val="tx1"/>
              </a:solidFill>
            </a:rPr>
            <a:t>ção</a:t>
          </a:r>
          <a:r>
            <a:rPr lang="pt-BR" sz="1900" kern="1200" dirty="0" smtClean="0">
              <a:solidFill>
                <a:schemeClr val="tx1"/>
              </a:solidFill>
            </a:rPr>
            <a:t> </a:t>
          </a:r>
          <a:r>
            <a:rPr lang="en-US" sz="1900" kern="1200" dirty="0" smtClean="0">
              <a:solidFill>
                <a:schemeClr val="tx1"/>
              </a:solidFill>
            </a:rPr>
            <a:t>para entender problemas ambientais, e tentar resolvê-los.</a:t>
          </a:r>
          <a:endParaRPr lang="de-DE" sz="1900" kern="1200" dirty="0">
            <a:solidFill>
              <a:schemeClr val="tx1"/>
            </a:solidFill>
          </a:endParaRPr>
        </a:p>
      </dsp:txBody>
      <dsp:txXfrm>
        <a:off x="607252" y="3455616"/>
        <a:ext cx="7262183" cy="95095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9CD8E-7618-4057-A16D-7E9EFC46E489}">
      <dsp:nvSpPr>
        <dsp:cNvPr id="0" name=""/>
        <dsp:cNvSpPr/>
      </dsp:nvSpPr>
      <dsp:spPr>
        <a:xfrm>
          <a:off x="0" y="0"/>
          <a:ext cx="8064895" cy="3448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Um modelo conceitual perfeito (situação analítica) depois do primeiro exercício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16836" y="16836"/>
        <a:ext cx="8031223" cy="311225"/>
      </dsp:txXfrm>
    </dsp:sp>
    <dsp:sp modelId="{47A9DC39-C6E5-4C47-9723-71FDBFE293B9}">
      <dsp:nvSpPr>
        <dsp:cNvPr id="0" name=""/>
        <dsp:cNvSpPr/>
      </dsp:nvSpPr>
      <dsp:spPr>
        <a:xfrm>
          <a:off x="287997" y="300282"/>
          <a:ext cx="7775042" cy="1085832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Todos os elementos do modelo conceitual e avaliações representam hipóteses dos participantes que não necessariamente tem que estar corretos. Portanto, é recomendada uma revisão crítica dos resultados, se possível, incluindo especialistas dos tópicos de interesse.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41003" y="353288"/>
        <a:ext cx="7669030" cy="979820"/>
      </dsp:txXfrm>
    </dsp:sp>
    <dsp:sp modelId="{DDAD1FAE-8C4D-4D15-A182-16BEFC5DFAA3}">
      <dsp:nvSpPr>
        <dsp:cNvPr id="0" name=""/>
        <dsp:cNvSpPr/>
      </dsp:nvSpPr>
      <dsp:spPr>
        <a:xfrm>
          <a:off x="0" y="1508149"/>
          <a:ext cx="8064895" cy="3448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... ou um portfolio estratégico perfeito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16836" y="1524985"/>
        <a:ext cx="8031223" cy="311225"/>
      </dsp:txXfrm>
    </dsp:sp>
    <dsp:sp modelId="{F67E156B-7233-4882-8801-7F7B1845E942}">
      <dsp:nvSpPr>
        <dsp:cNvPr id="0" name=""/>
        <dsp:cNvSpPr/>
      </dsp:nvSpPr>
      <dsp:spPr>
        <a:xfrm>
          <a:off x="289852" y="1856436"/>
          <a:ext cx="7775042" cy="776505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Da mesma maneira, as estratégias propostas nem sempre poderiam representar a melhor solução, mas o exercício convida os participantes a incluírem os conceitos do sistema complexo e gestão de riscos no planejamento. 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27758" y="1894342"/>
        <a:ext cx="7699230" cy="700693"/>
      </dsp:txXfrm>
    </dsp:sp>
    <dsp:sp modelId="{604B2DF5-F770-4FFA-9177-C936BD931409}">
      <dsp:nvSpPr>
        <dsp:cNvPr id="0" name=""/>
        <dsp:cNvSpPr/>
      </dsp:nvSpPr>
      <dsp:spPr>
        <a:xfrm>
          <a:off x="0" y="2694514"/>
          <a:ext cx="8064895" cy="3448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Uma solução geral dos problemas complexos para todos os sítios de conservação.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16836" y="2711350"/>
        <a:ext cx="8031223" cy="311225"/>
      </dsp:txXfrm>
    </dsp:sp>
    <dsp:sp modelId="{D87BFA6F-A099-4288-B288-04DB2B45E9D3}">
      <dsp:nvSpPr>
        <dsp:cNvPr id="0" name=""/>
        <dsp:cNvSpPr/>
      </dsp:nvSpPr>
      <dsp:spPr>
        <a:xfrm>
          <a:off x="287997" y="3058674"/>
          <a:ext cx="7775042" cy="639502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Cada sítio de conservação é único e poderia requerer soluções alinhadas com as necessidades especiais e características.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19215" y="3089892"/>
        <a:ext cx="7712606" cy="577066"/>
      </dsp:txXfrm>
    </dsp:sp>
    <dsp:sp modelId="{FA03B377-0339-4B1B-AAB7-168406D0E0FB}">
      <dsp:nvSpPr>
        <dsp:cNvPr id="0" name=""/>
        <dsp:cNvSpPr/>
      </dsp:nvSpPr>
      <dsp:spPr>
        <a:xfrm>
          <a:off x="0" y="3775172"/>
          <a:ext cx="8064895" cy="4958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Um time de planejamento capaz de processar e implementar todos os resultados do exercício MARISCO.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24204" y="3799376"/>
        <a:ext cx="8016487" cy="447414"/>
      </dsp:txXfrm>
    </dsp:sp>
    <dsp:sp modelId="{549E39C8-C87E-4F4B-9122-8EFD332EC6A3}">
      <dsp:nvSpPr>
        <dsp:cNvPr id="0" name=""/>
        <dsp:cNvSpPr/>
      </dsp:nvSpPr>
      <dsp:spPr>
        <a:xfrm>
          <a:off x="289852" y="4319594"/>
          <a:ext cx="7775042" cy="634054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</a:rPr>
            <a:t>Isso será um processo longo que deveria ser acompanhado pelo treinador do MARISCO ao longo de um período de tempo mais longo.</a:t>
          </a:r>
          <a:endParaRPr lang="de-DE" sz="1600" kern="1200" dirty="0">
            <a:solidFill>
              <a:schemeClr val="tx1"/>
            </a:solidFill>
          </a:endParaRPr>
        </a:p>
      </dsp:txBody>
      <dsp:txXfrm>
        <a:off x="320804" y="4350546"/>
        <a:ext cx="7713138" cy="57215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3F642-D271-4963-8C96-6E461834DA36}">
      <dsp:nvSpPr>
        <dsp:cNvPr id="0" name=""/>
        <dsp:cNvSpPr/>
      </dsp:nvSpPr>
      <dsp:spPr>
        <a:xfrm>
          <a:off x="0" y="31104"/>
          <a:ext cx="8064894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>
              <a:solidFill>
                <a:schemeClr val="tx1"/>
              </a:solidFill>
            </a:rPr>
            <a:t>Essas apresentações irão apoiar você a entender todo o procedimento do MARISCO, como descritos no manual MARISCO.</a:t>
          </a:r>
          <a:endParaRPr lang="de-DE" sz="1700" kern="1200" dirty="0">
            <a:solidFill>
              <a:schemeClr val="tx1"/>
            </a:solidFill>
          </a:endParaRPr>
        </a:p>
      </dsp:txBody>
      <dsp:txXfrm>
        <a:off x="33012" y="64116"/>
        <a:ext cx="7998870" cy="610236"/>
      </dsp:txXfrm>
    </dsp:sp>
    <dsp:sp modelId="{C3439FDC-C424-47A2-ACD2-0F6DEBA525CA}">
      <dsp:nvSpPr>
        <dsp:cNvPr id="0" name=""/>
        <dsp:cNvSpPr/>
      </dsp:nvSpPr>
      <dsp:spPr>
        <a:xfrm>
          <a:off x="0" y="756324"/>
          <a:ext cx="8064894" cy="46530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>
              <a:solidFill>
                <a:schemeClr val="tx1"/>
              </a:solidFill>
            </a:rPr>
            <a:t>Acessível em </a:t>
          </a:r>
          <a:r>
            <a:rPr lang="en-GB" sz="1700" kern="12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MARISCO-homepage</a:t>
          </a:r>
          <a:r>
            <a:rPr lang="en-GB" sz="1700" kern="1200" dirty="0" smtClean="0">
              <a:solidFill>
                <a:schemeClr val="tx1"/>
              </a:solidFill>
            </a:rPr>
            <a:t> </a:t>
          </a:r>
          <a:r>
            <a:rPr lang="pt-BR" sz="1700" kern="1200" dirty="0" smtClean="0">
              <a:solidFill>
                <a:schemeClr val="tx1"/>
              </a:solidFill>
            </a:rPr>
            <a:t>na versão em Inglês e Espanhol</a:t>
          </a:r>
          <a:endParaRPr lang="de-DE" sz="1700" kern="1200" dirty="0">
            <a:solidFill>
              <a:schemeClr val="tx1"/>
            </a:solidFill>
          </a:endParaRPr>
        </a:p>
      </dsp:txBody>
      <dsp:txXfrm>
        <a:off x="22714" y="779038"/>
        <a:ext cx="8019466" cy="41987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4DE58-9752-47A7-B56B-7B1EB16FCB36}">
      <dsp:nvSpPr>
        <dsp:cNvPr id="0" name=""/>
        <dsp:cNvSpPr/>
      </dsp:nvSpPr>
      <dsp:spPr>
        <a:xfrm>
          <a:off x="0" y="0"/>
          <a:ext cx="3888431" cy="14829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>
              <a:solidFill>
                <a:schemeClr val="tx1"/>
              </a:solidFill>
            </a:rPr>
            <a:t>Cada passo do Ciclo MARISCO foi feito em uma apresentação própria, então um total de 30 apresentações dessa parte técnica (passos 0-29) em adição à introdução. </a:t>
          </a:r>
          <a:endParaRPr lang="de-DE" sz="1700" kern="1200" dirty="0">
            <a:solidFill>
              <a:schemeClr val="tx1"/>
            </a:solidFill>
          </a:endParaRPr>
        </a:p>
      </dsp:txBody>
      <dsp:txXfrm>
        <a:off x="72393" y="72393"/>
        <a:ext cx="3743645" cy="1338188"/>
      </dsp:txXfrm>
    </dsp:sp>
    <dsp:sp modelId="{52C0E745-B7C9-47A8-894C-6089389198E5}">
      <dsp:nvSpPr>
        <dsp:cNvPr id="0" name=""/>
        <dsp:cNvSpPr/>
      </dsp:nvSpPr>
      <dsp:spPr>
        <a:xfrm>
          <a:off x="0" y="1500731"/>
          <a:ext cx="3888431" cy="10425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>
              <a:solidFill>
                <a:schemeClr val="tx1"/>
              </a:solidFill>
            </a:rPr>
            <a:t>Em ordem de conduzir uma oficina bem preparada do MARISCO, as explicações, dicas e sugestões serão dadas.  </a:t>
          </a:r>
          <a:endParaRPr lang="de-DE" sz="1700" kern="1200" dirty="0">
            <a:solidFill>
              <a:schemeClr val="tx1"/>
            </a:solidFill>
          </a:endParaRPr>
        </a:p>
      </dsp:txBody>
      <dsp:txXfrm>
        <a:off x="50891" y="1551622"/>
        <a:ext cx="3786649" cy="94073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74665-44D1-4868-9BC1-C269F7759566}">
      <dsp:nvSpPr>
        <dsp:cNvPr id="0" name=""/>
        <dsp:cNvSpPr/>
      </dsp:nvSpPr>
      <dsp:spPr>
        <a:xfrm>
          <a:off x="0" y="100609"/>
          <a:ext cx="5902706" cy="48933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/>
              </a:solidFill>
            </a:rPr>
            <a:t>Cada apresentação segue a mesma estrutura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23887" y="124496"/>
        <a:ext cx="5854932" cy="441562"/>
      </dsp:txXfrm>
    </dsp:sp>
    <dsp:sp modelId="{F395E66E-591E-4939-9CD3-B638E51158BA}">
      <dsp:nvSpPr>
        <dsp:cNvPr id="0" name=""/>
        <dsp:cNvSpPr/>
      </dsp:nvSpPr>
      <dsp:spPr>
        <a:xfrm>
          <a:off x="0" y="604846"/>
          <a:ext cx="5902706" cy="6197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/>
              </a:solidFill>
            </a:rPr>
            <a:t>O primeiro slide inclui o título do passo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30256" y="635102"/>
        <a:ext cx="5842194" cy="559277"/>
      </dsp:txXfrm>
    </dsp:sp>
    <dsp:sp modelId="{89091D28-D3C1-4DAD-92F9-C4A89A5E6853}">
      <dsp:nvSpPr>
        <dsp:cNvPr id="0" name=""/>
        <dsp:cNvSpPr/>
      </dsp:nvSpPr>
      <dsp:spPr>
        <a:xfrm>
          <a:off x="0" y="1252921"/>
          <a:ext cx="5902706" cy="101259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/>
              </a:solidFill>
            </a:rPr>
            <a:t>Também a fase do Ciclo MARISCO, o nome e o número do passo são listados para uma orientação mais fácil. 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49431" y="1302352"/>
        <a:ext cx="5803844" cy="91373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5DD488-FD4F-43C8-9C94-0E1165A8EEA3}">
      <dsp:nvSpPr>
        <dsp:cNvPr id="0" name=""/>
        <dsp:cNvSpPr/>
      </dsp:nvSpPr>
      <dsp:spPr>
        <a:xfrm>
          <a:off x="0" y="100605"/>
          <a:ext cx="6203031" cy="1216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/>
              </a:solidFill>
            </a:rPr>
            <a:t>Um slide listando os termos e condições de uso 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59399" y="160004"/>
        <a:ext cx="6084233" cy="1098002"/>
      </dsp:txXfrm>
    </dsp:sp>
    <dsp:sp modelId="{BEAA5F86-9A3D-4DC6-B20E-2BCBB9E54E67}">
      <dsp:nvSpPr>
        <dsp:cNvPr id="0" name=""/>
        <dsp:cNvSpPr/>
      </dsp:nvSpPr>
      <dsp:spPr>
        <a:xfrm>
          <a:off x="0" y="1752803"/>
          <a:ext cx="6203031" cy="1216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/>
              </a:solidFill>
            </a:rPr>
            <a:t>Uma visão geral do ciclo do MARISCO, com uma indicação do passo atual está no slide 3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59399" y="1812202"/>
        <a:ext cx="6084233" cy="1098002"/>
      </dsp:txXfrm>
    </dsp:sp>
    <dsp:sp modelId="{4A813F36-61B9-4391-99F4-58916D3587CB}">
      <dsp:nvSpPr>
        <dsp:cNvPr id="0" name=""/>
        <dsp:cNvSpPr/>
      </dsp:nvSpPr>
      <dsp:spPr>
        <a:xfrm>
          <a:off x="0" y="3348310"/>
          <a:ext cx="6203031" cy="1216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/>
              </a:solidFill>
            </a:rPr>
            <a:t>Próximo você verá os objetivos de aprendizado para o passo específico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59399" y="3407709"/>
        <a:ext cx="6084233" cy="109800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7F64B-B329-43C5-9FA1-E268F476E3CD}">
      <dsp:nvSpPr>
        <dsp:cNvPr id="0" name=""/>
        <dsp:cNvSpPr/>
      </dsp:nvSpPr>
      <dsp:spPr>
        <a:xfrm>
          <a:off x="0" y="110"/>
          <a:ext cx="8064896" cy="2829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solidFill>
                <a:schemeClr val="tx1"/>
              </a:solidFill>
            </a:rPr>
            <a:t>Todos os outros slides de cada apresentação seguem o seguinte esquema: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13812" y="13922"/>
        <a:ext cx="8037272" cy="25532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4729C-4A4B-4392-86AB-AFB1F53DD04C}">
      <dsp:nvSpPr>
        <dsp:cNvPr id="0" name=""/>
        <dsp:cNvSpPr/>
      </dsp:nvSpPr>
      <dsp:spPr>
        <a:xfrm>
          <a:off x="0" y="0"/>
          <a:ext cx="7427167" cy="7274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Os símbolos na esquerda indicarão sempre em qual sessão você se encontra no momento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35510" y="35510"/>
        <a:ext cx="7356147" cy="656412"/>
      </dsp:txXfrm>
    </dsp:sp>
    <dsp:sp modelId="{60EEBE49-92CF-4475-A234-0256C0E9626D}">
      <dsp:nvSpPr>
        <dsp:cNvPr id="0" name=""/>
        <dsp:cNvSpPr/>
      </dsp:nvSpPr>
      <dsp:spPr>
        <a:xfrm>
          <a:off x="0" y="1375502"/>
          <a:ext cx="7427167" cy="68847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Por favor, utilize o material em adição ao </a:t>
          </a:r>
          <a:r>
            <a:rPr lang="en-GB" sz="1800" kern="1200" dirty="0" smtClean="0">
              <a:solidFill>
                <a:schemeClr val="tx1"/>
              </a:solidFill>
              <a:hlinkClick xmlns:r="http://schemas.openxmlformats.org/officeDocument/2006/relationships" r:id="rId1"/>
            </a:rPr>
            <a:t>MARISCO manual</a:t>
          </a:r>
          <a:r>
            <a:rPr lang="en-GB" sz="1800" kern="1200" dirty="0" smtClean="0">
              <a:solidFill>
                <a:schemeClr val="tx1"/>
              </a:solidFill>
            </a:rPr>
            <a:t> </a:t>
          </a:r>
          <a:r>
            <a:rPr lang="pt-BR" sz="1800" kern="1200" dirty="0" smtClean="0">
              <a:solidFill>
                <a:schemeClr val="tx1"/>
              </a:solidFill>
            </a:rPr>
            <a:t>para atingir um sucesso máximo na compreensão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33608" y="1409110"/>
        <a:ext cx="7359951" cy="621256"/>
      </dsp:txXfrm>
    </dsp:sp>
    <dsp:sp modelId="{2F90CD0A-84C7-428B-A810-E6D86539F730}">
      <dsp:nvSpPr>
        <dsp:cNvPr id="0" name=""/>
        <dsp:cNvSpPr/>
      </dsp:nvSpPr>
      <dsp:spPr>
        <a:xfrm>
          <a:off x="0" y="2167595"/>
          <a:ext cx="7427167" cy="46531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solidFill>
                <a:schemeClr val="tx1"/>
              </a:solidFill>
            </a:rPr>
            <a:t>O curso online (E-Learning) oferece informação base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22715" y="2190310"/>
        <a:ext cx="7381737" cy="419887"/>
      </dsp:txXfrm>
    </dsp:sp>
    <dsp:sp modelId="{65697ED2-963C-4427-9D5C-C84C17C4DB65}">
      <dsp:nvSpPr>
        <dsp:cNvPr id="0" name=""/>
        <dsp:cNvSpPr/>
      </dsp:nvSpPr>
      <dsp:spPr>
        <a:xfrm>
          <a:off x="0" y="2624116"/>
          <a:ext cx="7427167" cy="215701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solidFill>
                <a:schemeClr val="tx1"/>
              </a:solidFill>
            </a:rPr>
            <a:t>Nós esperamos que essas apresentações assim como os outros materiais oferecidos pelo </a:t>
          </a:r>
          <a:r>
            <a:rPr lang="de-DE" sz="2000" b="1" kern="1200" dirty="0" smtClean="0">
              <a:solidFill>
                <a:schemeClr val="tx1"/>
              </a:solidFill>
            </a:rPr>
            <a:t>„Centre for Econics and Ecosystem Management e.V.“ (CEEM) e o </a:t>
          </a:r>
          <a:r>
            <a:rPr lang="en-GB" sz="2000" b="1" kern="1200" dirty="0" smtClean="0">
              <a:solidFill>
                <a:schemeClr val="tx1"/>
              </a:solidFill>
            </a:rPr>
            <a:t>“</a:t>
          </a:r>
          <a:r>
            <a:rPr lang="en-GB" sz="2000" b="1" kern="1200" dirty="0" err="1" smtClean="0">
              <a:solidFill>
                <a:schemeClr val="tx1"/>
              </a:solidFill>
            </a:rPr>
            <a:t>Gesellschaft</a:t>
          </a:r>
          <a:r>
            <a:rPr lang="en-GB" sz="2000" b="1" kern="1200" dirty="0" smtClean="0">
              <a:solidFill>
                <a:schemeClr val="tx1"/>
              </a:solidFill>
            </a:rPr>
            <a:t> </a:t>
          </a:r>
          <a:r>
            <a:rPr lang="en-GB" sz="2000" b="1" kern="1200" dirty="0" err="1" smtClean="0">
              <a:solidFill>
                <a:schemeClr val="tx1"/>
              </a:solidFill>
            </a:rPr>
            <a:t>für</a:t>
          </a:r>
          <a:r>
            <a:rPr lang="en-GB" sz="2000" b="1" kern="1200" dirty="0" smtClean="0">
              <a:solidFill>
                <a:schemeClr val="tx1"/>
              </a:solidFill>
            </a:rPr>
            <a:t> </a:t>
          </a:r>
          <a:r>
            <a:rPr lang="en-GB" sz="2000" b="1" kern="1200" dirty="0" err="1" smtClean="0">
              <a:solidFill>
                <a:schemeClr val="tx1"/>
              </a:solidFill>
            </a:rPr>
            <a:t>Internationale</a:t>
          </a:r>
          <a:r>
            <a:rPr lang="en-GB" sz="2000" b="1" kern="1200" dirty="0" smtClean="0">
              <a:solidFill>
                <a:schemeClr val="tx1"/>
              </a:solidFill>
            </a:rPr>
            <a:t> </a:t>
          </a:r>
          <a:r>
            <a:rPr lang="en-GB" sz="2000" b="1" kern="1200" dirty="0" err="1" smtClean="0">
              <a:solidFill>
                <a:schemeClr val="tx1"/>
              </a:solidFill>
            </a:rPr>
            <a:t>Zusammenarbeit</a:t>
          </a:r>
          <a:r>
            <a:rPr lang="en-GB" sz="2000" b="1" kern="1200" dirty="0" smtClean="0">
              <a:solidFill>
                <a:schemeClr val="tx1"/>
              </a:solidFill>
            </a:rPr>
            <a:t>” (GIZ) </a:t>
          </a:r>
          <a:r>
            <a:rPr lang="en-GB" sz="2000" b="1" kern="1200" dirty="0" err="1" smtClean="0">
              <a:solidFill>
                <a:schemeClr val="tx1"/>
              </a:solidFill>
            </a:rPr>
            <a:t>em</a:t>
          </a:r>
          <a:r>
            <a:rPr lang="en-GB" sz="2000" b="1" kern="1200" dirty="0" smtClean="0">
              <a:solidFill>
                <a:schemeClr val="tx1"/>
              </a:solidFill>
            </a:rPr>
            <a:t> </a:t>
          </a:r>
          <a:r>
            <a:rPr lang="en-GB" sz="2000" b="1" kern="1200" dirty="0" err="1" smtClean="0">
              <a:solidFill>
                <a:schemeClr val="tx1"/>
              </a:solidFill>
            </a:rPr>
            <a:t>nome</a:t>
          </a:r>
          <a:r>
            <a:rPr lang="en-GB" sz="2000" b="1" kern="1200" dirty="0" smtClean="0">
              <a:solidFill>
                <a:schemeClr val="tx1"/>
              </a:solidFill>
            </a:rPr>
            <a:t> de “</a:t>
          </a:r>
          <a:r>
            <a:rPr lang="de-DE" sz="2000" b="1" kern="1200" dirty="0" smtClean="0">
              <a:solidFill>
                <a:schemeClr val="tx1"/>
              </a:solidFill>
            </a:rPr>
            <a:t>Bundesministerium für wirtschaftliche Zusammenarbeit und Entwicklung“ (BMZ) </a:t>
          </a:r>
          <a:r>
            <a:rPr lang="pt-BR" sz="2000" b="1" kern="1200" dirty="0" smtClean="0">
              <a:solidFill>
                <a:schemeClr val="tx1"/>
              </a:solidFill>
            </a:rPr>
            <a:t>ajudarão você a conduzir uma oficina bem sucedida do MARISCO</a:t>
          </a:r>
          <a:r>
            <a:rPr lang="de-DE" sz="2000" b="1" kern="1200" dirty="0" smtClean="0">
              <a:solidFill>
                <a:schemeClr val="tx1"/>
              </a:solidFill>
            </a:rPr>
            <a:t>!</a:t>
          </a:r>
          <a:endParaRPr lang="de-DE" sz="2000" b="1" kern="1200" dirty="0">
            <a:solidFill>
              <a:schemeClr val="tx1"/>
            </a:solidFill>
          </a:endParaRPr>
        </a:p>
      </dsp:txBody>
      <dsp:txXfrm>
        <a:off x="105297" y="2729413"/>
        <a:ext cx="7216573" cy="19464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4D9DA-2935-4892-AA3B-793E7502C1B4}">
      <dsp:nvSpPr>
        <dsp:cNvPr id="0" name=""/>
        <dsp:cNvSpPr/>
      </dsp:nvSpPr>
      <dsp:spPr>
        <a:xfrm>
          <a:off x="0" y="0"/>
          <a:ext cx="7848872" cy="17909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A </a:t>
          </a:r>
          <a:r>
            <a:rPr lang="en-US" sz="1800" kern="1200" dirty="0" err="1" smtClean="0">
              <a:solidFill>
                <a:schemeClr val="tx1"/>
              </a:solidFill>
            </a:rPr>
            <a:t>solu</a:t>
          </a:r>
          <a:r>
            <a:rPr lang="de-DE" sz="1800" kern="1200" dirty="0" smtClean="0">
              <a:solidFill>
                <a:schemeClr val="tx1"/>
              </a:solidFill>
            </a:rPr>
            <a:t>çã</a:t>
          </a:r>
          <a:r>
            <a:rPr lang="en-US" sz="1800" kern="1200" dirty="0" smtClean="0">
              <a:solidFill>
                <a:schemeClr val="tx1"/>
              </a:solidFill>
            </a:rPr>
            <a:t>o para </a:t>
          </a:r>
          <a:r>
            <a:rPr lang="en-US" sz="1800" kern="1200" dirty="0" err="1" smtClean="0">
              <a:solidFill>
                <a:schemeClr val="tx1"/>
              </a:solidFill>
            </a:rPr>
            <a:t>tal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incerteza</a:t>
          </a:r>
          <a:r>
            <a:rPr lang="en-US" sz="1800" kern="1200" dirty="0" smtClean="0">
              <a:solidFill>
                <a:schemeClr val="tx1"/>
              </a:solidFill>
            </a:rPr>
            <a:t> n</a:t>
          </a:r>
          <a:r>
            <a:rPr lang="de-DE" sz="1800" kern="1200" dirty="0" smtClean="0">
              <a:solidFill>
                <a:schemeClr val="tx1"/>
              </a:solidFill>
            </a:rPr>
            <a:t>ã</a:t>
          </a:r>
          <a:r>
            <a:rPr lang="en-US" sz="1800" kern="1200" dirty="0" smtClean="0">
              <a:solidFill>
                <a:schemeClr val="tx1"/>
              </a:solidFill>
            </a:rPr>
            <a:t>o é </a:t>
          </a:r>
          <a:r>
            <a:rPr lang="en-US" sz="1800" kern="1200" dirty="0" err="1" smtClean="0">
              <a:solidFill>
                <a:schemeClr val="tx1"/>
              </a:solidFill>
            </a:rPr>
            <a:t>tentar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eliminá</a:t>
          </a:r>
          <a:r>
            <a:rPr lang="en-US" sz="1800" kern="1200" dirty="0" smtClean="0">
              <a:solidFill>
                <a:schemeClr val="tx1"/>
              </a:solidFill>
            </a:rPr>
            <a:t>-la, </a:t>
          </a:r>
          <a:r>
            <a:rPr lang="en-US" sz="1800" kern="1200" dirty="0" err="1" smtClean="0">
              <a:solidFill>
                <a:schemeClr val="tx1"/>
              </a:solidFill>
            </a:rPr>
            <a:t>como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isso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negaria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sua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importância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na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dinâmida</a:t>
          </a:r>
          <a:r>
            <a:rPr lang="en-US" sz="1800" kern="1200" dirty="0" smtClean="0">
              <a:solidFill>
                <a:schemeClr val="tx1"/>
              </a:solidFill>
            </a:rPr>
            <a:t> dos </a:t>
          </a:r>
          <a:r>
            <a:rPr lang="en-US" sz="1800" kern="1200" dirty="0" err="1" smtClean="0">
              <a:solidFill>
                <a:schemeClr val="tx1"/>
              </a:solidFill>
            </a:rPr>
            <a:t>sistemas</a:t>
          </a:r>
          <a:r>
            <a:rPr lang="en-US" sz="1800" kern="1200" dirty="0" smtClean="0">
              <a:solidFill>
                <a:schemeClr val="tx1"/>
              </a:solidFill>
            </a:rPr>
            <a:t>. </a:t>
          </a:r>
          <a:r>
            <a:rPr lang="en-US" sz="1800" kern="1200" dirty="0" err="1" smtClean="0">
              <a:solidFill>
                <a:schemeClr val="tx1"/>
              </a:solidFill>
            </a:rPr>
            <a:t>Em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vez</a:t>
          </a:r>
          <a:r>
            <a:rPr lang="en-US" sz="1800" kern="1200" dirty="0" smtClean="0">
              <a:solidFill>
                <a:schemeClr val="tx1"/>
              </a:solidFill>
            </a:rPr>
            <a:t> disso, a </a:t>
          </a:r>
          <a:r>
            <a:rPr lang="en-US" sz="1800" kern="1200" dirty="0" err="1" smtClean="0">
              <a:solidFill>
                <a:schemeClr val="tx1"/>
              </a:solidFill>
            </a:rPr>
            <a:t>melhor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abordagem</a:t>
          </a:r>
          <a:r>
            <a:rPr lang="en-US" sz="1800" kern="1200" dirty="0" smtClean="0">
              <a:solidFill>
                <a:schemeClr val="tx1"/>
              </a:solidFill>
            </a:rPr>
            <a:t> é </a:t>
          </a:r>
          <a:r>
            <a:rPr lang="en-US" sz="1800" kern="1200" dirty="0" err="1" smtClean="0">
              <a:solidFill>
                <a:schemeClr val="tx1"/>
              </a:solidFill>
            </a:rPr>
            <a:t>ampará</a:t>
          </a:r>
          <a:r>
            <a:rPr lang="en-US" sz="1800" kern="1200" dirty="0" smtClean="0">
              <a:solidFill>
                <a:schemeClr val="tx1"/>
              </a:solidFill>
            </a:rPr>
            <a:t>-la </a:t>
          </a:r>
          <a:r>
            <a:rPr lang="en-US" sz="1800" kern="1200" dirty="0" err="1" smtClean="0">
              <a:solidFill>
                <a:schemeClr val="tx1"/>
              </a:solidFill>
            </a:rPr>
            <a:t>como</a:t>
          </a:r>
          <a:r>
            <a:rPr lang="en-US" sz="1800" kern="1200" dirty="0" smtClean="0">
              <a:solidFill>
                <a:schemeClr val="tx1"/>
              </a:solidFill>
            </a:rPr>
            <a:t> parte do </a:t>
          </a:r>
          <a:r>
            <a:rPr lang="en-US" sz="1800" kern="1200" dirty="0" err="1" smtClean="0">
              <a:solidFill>
                <a:schemeClr val="tx1"/>
              </a:solidFill>
            </a:rPr>
            <a:t>sistema</a:t>
          </a:r>
          <a:r>
            <a:rPr lang="en-US" sz="1800" kern="1200" dirty="0" smtClean="0">
              <a:solidFill>
                <a:schemeClr val="tx1"/>
              </a:solidFill>
            </a:rPr>
            <a:t>.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1818171" y="0"/>
        <a:ext cx="6030700" cy="1790946"/>
      </dsp:txXfrm>
    </dsp:sp>
    <dsp:sp modelId="{F617B584-6306-4ED1-B936-D43AE7369AE3}">
      <dsp:nvSpPr>
        <dsp:cNvPr id="0" name=""/>
        <dsp:cNvSpPr/>
      </dsp:nvSpPr>
      <dsp:spPr>
        <a:xfrm>
          <a:off x="248397" y="195210"/>
          <a:ext cx="1569774" cy="14005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621AA1-322C-4A39-9EA7-BE17A36F9240}">
      <dsp:nvSpPr>
        <dsp:cNvPr id="0" name=""/>
        <dsp:cNvSpPr/>
      </dsp:nvSpPr>
      <dsp:spPr>
        <a:xfrm>
          <a:off x="0" y="2039344"/>
          <a:ext cx="7848872" cy="248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Quando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trabalha</a:t>
          </a:r>
          <a:r>
            <a:rPr lang="en-US" sz="1800" kern="1200" dirty="0" smtClean="0">
              <a:solidFill>
                <a:schemeClr val="tx1"/>
              </a:solidFill>
            </a:rPr>
            <a:t>-se com </a:t>
          </a:r>
          <a:r>
            <a:rPr lang="en-US" sz="1800" kern="1200" dirty="0" err="1" smtClean="0">
              <a:solidFill>
                <a:schemeClr val="tx1"/>
              </a:solidFill>
            </a:rPr>
            <a:t>incógnitas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fatores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incognoscíveis</a:t>
          </a:r>
          <a:r>
            <a:rPr lang="en-US" sz="1800" kern="1200" dirty="0" smtClean="0">
              <a:solidFill>
                <a:schemeClr val="tx1"/>
              </a:solidFill>
            </a:rPr>
            <a:t>, </a:t>
          </a:r>
          <a:r>
            <a:rPr lang="en-US" sz="1800" kern="1200" dirty="0" err="1" smtClean="0">
              <a:solidFill>
                <a:schemeClr val="tx1"/>
              </a:solidFill>
            </a:rPr>
            <a:t>escalas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perspectivas</a:t>
          </a:r>
          <a:r>
            <a:rPr lang="en-US" sz="1800" kern="1200" dirty="0" smtClean="0">
              <a:solidFill>
                <a:schemeClr val="tx1"/>
              </a:solidFill>
            </a:rPr>
            <a:t>, </a:t>
          </a:r>
          <a:r>
            <a:rPr lang="en-US" sz="1800" kern="1200" dirty="0" err="1" smtClean="0">
              <a:solidFill>
                <a:schemeClr val="tx1"/>
              </a:solidFill>
            </a:rPr>
            <a:t>constitui</a:t>
          </a:r>
          <a:r>
            <a:rPr lang="en-US" sz="1800" kern="1200" dirty="0" smtClean="0">
              <a:solidFill>
                <a:schemeClr val="tx1"/>
              </a:solidFill>
            </a:rPr>
            <a:t>-se </a:t>
          </a:r>
          <a:r>
            <a:rPr lang="en-US" sz="1800" kern="1200" dirty="0" err="1" smtClean="0">
              <a:solidFill>
                <a:schemeClr val="tx1"/>
              </a:solidFill>
            </a:rPr>
            <a:t>uma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importante</a:t>
          </a:r>
          <a:r>
            <a:rPr lang="en-US" sz="1800" kern="1200" dirty="0" smtClean="0">
              <a:solidFill>
                <a:schemeClr val="tx1"/>
              </a:solidFill>
            </a:rPr>
            <a:t> parte da </a:t>
          </a:r>
          <a:r>
            <a:rPr lang="en-US" sz="1800" kern="1200" dirty="0" err="1" smtClean="0">
              <a:solidFill>
                <a:schemeClr val="tx1"/>
              </a:solidFill>
            </a:rPr>
            <a:t>compreens</a:t>
          </a:r>
          <a:r>
            <a:rPr lang="de-DE" sz="1800" kern="1200" dirty="0" smtClean="0">
              <a:solidFill>
                <a:schemeClr val="tx1"/>
              </a:solidFill>
            </a:rPr>
            <a:t>ão</a:t>
          </a:r>
          <a:r>
            <a:rPr lang="en-US" sz="1800" kern="1200" dirty="0" smtClean="0">
              <a:solidFill>
                <a:schemeClr val="tx1"/>
              </a:solidFill>
            </a:rPr>
            <a:t> da </a:t>
          </a:r>
          <a:r>
            <a:rPr lang="en-US" sz="1800" kern="1200" dirty="0" err="1" smtClean="0">
              <a:solidFill>
                <a:schemeClr val="tx1"/>
              </a:solidFill>
            </a:rPr>
            <a:t>indetermina</a:t>
          </a:r>
          <a:r>
            <a:rPr lang="de-DE" sz="1800" kern="1200" dirty="0" smtClean="0">
              <a:solidFill>
                <a:schemeClr val="tx1"/>
              </a:solidFill>
            </a:rPr>
            <a:t>ção</a:t>
          </a:r>
          <a:r>
            <a:rPr lang="en-US" sz="1800" kern="1200" dirty="0" smtClean="0">
              <a:solidFill>
                <a:schemeClr val="tx1"/>
              </a:solidFill>
            </a:rPr>
            <a:t>. </a:t>
          </a:r>
          <a:r>
            <a:rPr lang="en-US" sz="1800" kern="1200" dirty="0" err="1" smtClean="0">
              <a:solidFill>
                <a:schemeClr val="tx1"/>
              </a:solidFill>
            </a:rPr>
            <a:t>Frequentemente</a:t>
          </a:r>
          <a:r>
            <a:rPr lang="en-US" sz="1800" kern="1200" dirty="0" smtClean="0">
              <a:solidFill>
                <a:schemeClr val="tx1"/>
              </a:solidFill>
            </a:rPr>
            <a:t>, o </a:t>
          </a:r>
          <a:r>
            <a:rPr lang="en-US" sz="1800" kern="1200" dirty="0" err="1" smtClean="0">
              <a:solidFill>
                <a:schemeClr val="tx1"/>
              </a:solidFill>
            </a:rPr>
            <a:t>que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parece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escondido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incerto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uma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escala</a:t>
          </a:r>
          <a:r>
            <a:rPr lang="en-US" sz="1800" kern="1200" dirty="0" smtClean="0">
              <a:solidFill>
                <a:schemeClr val="tx1"/>
              </a:solidFill>
            </a:rPr>
            <a:t> de </a:t>
          </a:r>
          <a:r>
            <a:rPr lang="en-US" sz="1800" kern="1200" dirty="0" err="1" smtClean="0">
              <a:solidFill>
                <a:schemeClr val="tx1"/>
              </a:solidFill>
            </a:rPr>
            <a:t>resolu</a:t>
          </a:r>
          <a:r>
            <a:rPr lang="de-DE" sz="1800" kern="1200" dirty="0" smtClean="0">
              <a:solidFill>
                <a:schemeClr val="tx1"/>
              </a:solidFill>
            </a:rPr>
            <a:t>ção</a:t>
          </a:r>
          <a:r>
            <a:rPr lang="en-US" sz="1800" kern="1200" dirty="0" smtClean="0">
              <a:solidFill>
                <a:schemeClr val="tx1"/>
              </a:solidFill>
            </a:rPr>
            <a:t>, se </a:t>
          </a:r>
          <a:r>
            <a:rPr lang="en-US" sz="1800" kern="1200" dirty="0" err="1" smtClean="0">
              <a:solidFill>
                <a:schemeClr val="tx1"/>
              </a:solidFill>
            </a:rPr>
            <a:t>torna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aparente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outra</a:t>
          </a:r>
          <a:r>
            <a:rPr lang="en-US" sz="1800" kern="1200" dirty="0" smtClean="0">
              <a:solidFill>
                <a:schemeClr val="tx1"/>
              </a:solidFill>
            </a:rPr>
            <a:t>. </a:t>
          </a:r>
          <a:r>
            <a:rPr lang="en-US" sz="1800" kern="1200" dirty="0" err="1" smtClean="0">
              <a:solidFill>
                <a:schemeClr val="tx1"/>
              </a:solidFill>
            </a:rPr>
            <a:t>Quando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trabalha</a:t>
          </a:r>
          <a:r>
            <a:rPr lang="en-US" sz="1800" kern="1200" dirty="0" smtClean="0">
              <a:solidFill>
                <a:schemeClr val="tx1"/>
              </a:solidFill>
            </a:rPr>
            <a:t>-se </a:t>
          </a:r>
          <a:r>
            <a:rPr lang="en-US" sz="1800" kern="1200" dirty="0" err="1" smtClean="0">
              <a:solidFill>
                <a:schemeClr val="tx1"/>
              </a:solidFill>
            </a:rPr>
            <a:t>na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escala</a:t>
          </a:r>
          <a:r>
            <a:rPr lang="en-US" sz="1800" kern="1200" dirty="0" smtClean="0">
              <a:solidFill>
                <a:schemeClr val="tx1"/>
              </a:solidFill>
            </a:rPr>
            <a:t> do </a:t>
          </a:r>
          <a:r>
            <a:rPr lang="en-US" sz="1800" kern="1200" dirty="0" err="1" smtClean="0">
              <a:solidFill>
                <a:schemeClr val="tx1"/>
              </a:solidFill>
            </a:rPr>
            <a:t>sítio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paisagem</a:t>
          </a:r>
          <a:r>
            <a:rPr lang="en-US" sz="1800" kern="1200" dirty="0" smtClean="0">
              <a:solidFill>
                <a:schemeClr val="tx1"/>
              </a:solidFill>
            </a:rPr>
            <a:t>, é </a:t>
          </a:r>
          <a:r>
            <a:rPr lang="en-US" sz="1800" kern="1200" dirty="0" err="1" smtClean="0">
              <a:solidFill>
                <a:schemeClr val="tx1"/>
              </a:solidFill>
            </a:rPr>
            <a:t>frequente</a:t>
          </a:r>
          <a:r>
            <a:rPr lang="en-US" sz="1800" kern="1200" dirty="0" smtClean="0">
              <a:solidFill>
                <a:schemeClr val="tx1"/>
              </a:solidFill>
            </a:rPr>
            <a:t> o </a:t>
          </a:r>
          <a:r>
            <a:rPr lang="en-US" sz="1800" kern="1200" dirty="0" err="1" smtClean="0">
              <a:solidFill>
                <a:schemeClr val="tx1"/>
              </a:solidFill>
            </a:rPr>
            <a:t>caso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que</a:t>
          </a:r>
          <a:r>
            <a:rPr lang="en-US" sz="1800" kern="1200" dirty="0" smtClean="0">
              <a:solidFill>
                <a:schemeClr val="tx1"/>
              </a:solidFill>
            </a:rPr>
            <a:t>, </a:t>
          </a:r>
          <a:r>
            <a:rPr lang="en-US" sz="1800" kern="1200" dirty="0" err="1" smtClean="0">
              <a:solidFill>
                <a:schemeClr val="tx1"/>
              </a:solidFill>
            </a:rPr>
            <a:t>ao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considerar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uma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perspectiva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mais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ampla</a:t>
          </a:r>
          <a:r>
            <a:rPr lang="en-US" sz="1800" kern="1200" dirty="0" smtClean="0">
              <a:solidFill>
                <a:schemeClr val="tx1"/>
              </a:solidFill>
            </a:rPr>
            <a:t> da </a:t>
          </a:r>
          <a:r>
            <a:rPr lang="en-US" sz="1800" kern="1200" dirty="0" err="1" smtClean="0">
              <a:solidFill>
                <a:schemeClr val="tx1"/>
              </a:solidFill>
            </a:rPr>
            <a:t>situa</a:t>
          </a:r>
          <a:r>
            <a:rPr lang="de-DE" sz="1800" kern="1200" dirty="0" smtClean="0">
              <a:solidFill>
                <a:schemeClr val="tx1"/>
              </a:solidFill>
            </a:rPr>
            <a:t>ção</a:t>
          </a:r>
          <a:r>
            <a:rPr lang="en-US" sz="1800" kern="1200" dirty="0" smtClean="0">
              <a:solidFill>
                <a:schemeClr val="tx1"/>
              </a:solidFill>
            </a:rPr>
            <a:t> (</a:t>
          </a:r>
          <a:r>
            <a:rPr lang="en-US" sz="1800" kern="1200" dirty="0" err="1" smtClean="0">
              <a:solidFill>
                <a:schemeClr val="tx1"/>
              </a:solidFill>
            </a:rPr>
            <a:t>em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outras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palavras</a:t>
          </a:r>
          <a:r>
            <a:rPr lang="en-US" sz="1800" kern="1200" dirty="0" smtClean="0">
              <a:solidFill>
                <a:schemeClr val="tx1"/>
              </a:solidFill>
            </a:rPr>
            <a:t>, </a:t>
          </a:r>
          <a:r>
            <a:rPr lang="en-US" sz="1800" kern="1200" dirty="0" err="1" smtClean="0">
              <a:solidFill>
                <a:schemeClr val="tx1"/>
              </a:solidFill>
            </a:rPr>
            <a:t>ao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pôr</a:t>
          </a:r>
          <a:r>
            <a:rPr lang="en-US" sz="1800" kern="1200" dirty="0" smtClean="0">
              <a:solidFill>
                <a:schemeClr val="tx1"/>
              </a:solidFill>
            </a:rPr>
            <a:t>-se </a:t>
          </a:r>
          <a:r>
            <a:rPr lang="en-US" sz="1800" kern="1200" dirty="0" err="1" smtClean="0">
              <a:solidFill>
                <a:schemeClr val="tx1"/>
              </a:solidFill>
            </a:rPr>
            <a:t>em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grandes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contextos</a:t>
          </a:r>
          <a:r>
            <a:rPr lang="en-US" sz="1800" kern="1200" dirty="0" smtClean="0">
              <a:solidFill>
                <a:schemeClr val="tx1"/>
              </a:solidFill>
            </a:rPr>
            <a:t>), </a:t>
          </a:r>
          <a:r>
            <a:rPr lang="en-US" sz="1800" kern="1200" dirty="0" err="1" smtClean="0">
              <a:solidFill>
                <a:schemeClr val="tx1"/>
              </a:solidFill>
            </a:rPr>
            <a:t>alguns</a:t>
          </a:r>
          <a:r>
            <a:rPr lang="en-US" sz="1800" kern="1200" dirty="0" smtClean="0">
              <a:solidFill>
                <a:schemeClr val="tx1"/>
              </a:solidFill>
            </a:rPr>
            <a:t> dos </a:t>
          </a:r>
          <a:r>
            <a:rPr lang="en-US" sz="1800" kern="1200" dirty="0" err="1" smtClean="0">
              <a:solidFill>
                <a:schemeClr val="tx1"/>
              </a:solidFill>
            </a:rPr>
            <a:t>fatores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contribuintes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devem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ser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revelados</a:t>
          </a:r>
          <a:r>
            <a:rPr lang="en-US" sz="1800" kern="1200" dirty="0" smtClean="0">
              <a:solidFill>
                <a:schemeClr val="tx1"/>
              </a:solidFill>
            </a:rPr>
            <a:t> para </a:t>
          </a:r>
          <a:r>
            <a:rPr lang="en-US" sz="1800" kern="1200" dirty="0" err="1" smtClean="0">
              <a:solidFill>
                <a:schemeClr val="tx1"/>
              </a:solidFill>
            </a:rPr>
            <a:t>incertezas</a:t>
          </a:r>
          <a:r>
            <a:rPr lang="en-US" sz="1800" kern="1200" dirty="0" smtClean="0">
              <a:solidFill>
                <a:schemeClr val="tx1"/>
              </a:solidFill>
            </a:rPr>
            <a:t> de </a:t>
          </a:r>
          <a:r>
            <a:rPr lang="en-US" sz="1800" kern="1200" dirty="0" err="1" smtClean="0">
              <a:solidFill>
                <a:schemeClr val="tx1"/>
              </a:solidFill>
            </a:rPr>
            <a:t>sítios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específicos</a:t>
          </a:r>
          <a:r>
            <a:rPr lang="en-US" sz="1800" kern="1200" dirty="0" smtClean="0">
              <a:solidFill>
                <a:schemeClr val="tx1"/>
              </a:solidFill>
            </a:rPr>
            <a:t> .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1818171" y="2039344"/>
        <a:ext cx="6030700" cy="2483975"/>
      </dsp:txXfrm>
    </dsp:sp>
    <dsp:sp modelId="{A980F6CB-B477-45D1-8FDD-149A1A255167}">
      <dsp:nvSpPr>
        <dsp:cNvPr id="0" name=""/>
        <dsp:cNvSpPr/>
      </dsp:nvSpPr>
      <dsp:spPr>
        <a:xfrm>
          <a:off x="248397" y="2764903"/>
          <a:ext cx="1569774" cy="10328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4ACF4-6DED-40A6-B4A0-D9D173780A80}">
      <dsp:nvSpPr>
        <dsp:cNvPr id="0" name=""/>
        <dsp:cNvSpPr/>
      </dsp:nvSpPr>
      <dsp:spPr>
        <a:xfrm rot="5400000">
          <a:off x="-253177" y="455143"/>
          <a:ext cx="1687846" cy="1181492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rnd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300" kern="1200" dirty="0"/>
        </a:p>
      </dsp:txBody>
      <dsp:txXfrm rot="-5400000">
        <a:off x="0" y="792712"/>
        <a:ext cx="1181492" cy="506354"/>
      </dsp:txXfrm>
    </dsp:sp>
    <dsp:sp modelId="{99CDE74A-F785-44A6-AA41-DB7C86B41695}">
      <dsp:nvSpPr>
        <dsp:cNvPr id="0" name=""/>
        <dsp:cNvSpPr/>
      </dsp:nvSpPr>
      <dsp:spPr>
        <a:xfrm rot="5400000">
          <a:off x="3949739" y="-2763193"/>
          <a:ext cx="1490926" cy="7027419"/>
        </a:xfrm>
        <a:prstGeom prst="round2SameRect">
          <a:avLst/>
        </a:prstGeom>
        <a:solidFill>
          <a:schemeClr val="accent3">
            <a:alpha val="90000"/>
          </a:schemeClr>
        </a:solidFill>
        <a:ln w="9525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Ao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longo</a:t>
          </a:r>
          <a:r>
            <a:rPr lang="en-US" sz="1700" kern="1200" dirty="0" smtClean="0"/>
            <a:t> dos </a:t>
          </a:r>
          <a:r>
            <a:rPr lang="en-US" sz="1700" kern="1200" dirty="0" err="1" smtClean="0"/>
            <a:t>últimos</a:t>
          </a:r>
          <a:r>
            <a:rPr lang="en-US" sz="1700" kern="1200" dirty="0" smtClean="0"/>
            <a:t> 15 </a:t>
          </a:r>
          <a:r>
            <a:rPr lang="en-US" sz="1700" kern="1200" dirty="0" err="1" smtClean="0"/>
            <a:t>anos</a:t>
          </a:r>
          <a:r>
            <a:rPr lang="en-US" sz="1700" kern="1200" dirty="0" smtClean="0"/>
            <a:t>, </a:t>
          </a:r>
          <a:r>
            <a:rPr lang="en-US" sz="1700" kern="1200" dirty="0" err="1" smtClean="0"/>
            <a:t>os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criadores</a:t>
          </a:r>
          <a:r>
            <a:rPr lang="en-US" sz="1700" kern="1200" dirty="0" smtClean="0"/>
            <a:t> do MARISCO </a:t>
          </a:r>
          <a:r>
            <a:rPr lang="en-US" sz="1700" kern="1200" dirty="0" err="1" smtClean="0"/>
            <a:t>têm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praticado</a:t>
          </a:r>
          <a:r>
            <a:rPr lang="en-US" sz="1700" kern="1200" dirty="0" smtClean="0"/>
            <a:t>  ambos, o Plano de A</a:t>
          </a:r>
          <a:r>
            <a:rPr lang="de-DE" sz="1700" kern="1200" dirty="0" smtClean="0">
              <a:solidFill>
                <a:schemeClr val="tx1"/>
              </a:solidFill>
            </a:rPr>
            <a:t>ção</a:t>
          </a:r>
          <a:r>
            <a:rPr lang="en-US" sz="1700" kern="1200" dirty="0" smtClean="0"/>
            <a:t> de </a:t>
          </a:r>
          <a:r>
            <a:rPr lang="en-US" sz="1700" kern="1200" dirty="0" err="1" smtClean="0"/>
            <a:t>Conserva</a:t>
          </a:r>
          <a:r>
            <a:rPr lang="de-DE" sz="1700" kern="1200" dirty="0" smtClean="0">
              <a:solidFill>
                <a:schemeClr val="tx1"/>
              </a:solidFill>
            </a:rPr>
            <a:t>ção</a:t>
          </a:r>
          <a:r>
            <a:rPr lang="en-US" sz="1700" kern="1200" dirty="0" smtClean="0"/>
            <a:t> (CAP </a:t>
          </a:r>
          <a:r>
            <a:rPr lang="en-US" sz="1700" kern="1200" dirty="0" err="1" smtClean="0"/>
            <a:t>em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inglês</a:t>
          </a:r>
          <a:r>
            <a:rPr lang="en-US" sz="1700" kern="1200" dirty="0" smtClean="0"/>
            <a:t>) pela </a:t>
          </a:r>
          <a:r>
            <a:rPr lang="en-US" sz="1700" kern="1200" dirty="0" err="1" smtClean="0"/>
            <a:t>Natureza</a:t>
          </a:r>
          <a:r>
            <a:rPr lang="en-US" sz="1700" kern="1200" dirty="0" smtClean="0"/>
            <a:t> de </a:t>
          </a:r>
          <a:r>
            <a:rPr lang="en-US" sz="1700" kern="1200" dirty="0" err="1" smtClean="0"/>
            <a:t>Conserva</a:t>
          </a:r>
          <a:r>
            <a:rPr lang="de-DE" sz="1700" kern="1200" dirty="0" smtClean="0">
              <a:solidFill>
                <a:schemeClr val="tx1"/>
              </a:solidFill>
            </a:rPr>
            <a:t>ção</a:t>
          </a:r>
          <a:r>
            <a:rPr lang="en-US" sz="1700" kern="1200" dirty="0" smtClean="0"/>
            <a:t> e </a:t>
          </a:r>
          <a:r>
            <a:rPr lang="en-US" sz="1700" kern="1200" dirty="0" err="1" smtClean="0"/>
            <a:t>os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Padr</a:t>
          </a:r>
          <a:r>
            <a:rPr lang="de-DE" sz="1700" kern="1200" dirty="0" smtClean="0">
              <a:solidFill>
                <a:schemeClr val="tx1"/>
              </a:solidFill>
            </a:rPr>
            <a:t>ões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Abertos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prara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Medidas</a:t>
          </a:r>
          <a:r>
            <a:rPr lang="en-US" sz="1700" kern="1200" dirty="0" smtClean="0"/>
            <a:t> de </a:t>
          </a:r>
          <a:r>
            <a:rPr lang="en-US" sz="1700" kern="1200" dirty="0" err="1" smtClean="0"/>
            <a:t>Parceria</a:t>
          </a:r>
          <a:r>
            <a:rPr lang="en-US" sz="1700" kern="1200" dirty="0" smtClean="0"/>
            <a:t> de </a:t>
          </a:r>
          <a:r>
            <a:rPr lang="en-US" sz="1700" kern="1200" dirty="0" err="1" smtClean="0"/>
            <a:t>Conserva</a:t>
          </a:r>
          <a:r>
            <a:rPr lang="de-DE" sz="1700" kern="1200" dirty="0" smtClean="0">
              <a:solidFill>
                <a:schemeClr val="tx1"/>
              </a:solidFill>
            </a:rPr>
            <a:t>ção </a:t>
          </a:r>
          <a:r>
            <a:rPr lang="en-US" sz="1700" kern="1200" dirty="0" smtClean="0"/>
            <a:t>(CMP </a:t>
          </a:r>
          <a:r>
            <a:rPr lang="en-US" sz="1700" kern="1200" dirty="0" err="1" smtClean="0"/>
            <a:t>em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inglês</a:t>
          </a:r>
          <a:r>
            <a:rPr lang="en-US" sz="1700" kern="1200" dirty="0" smtClean="0"/>
            <a:t>), mas </a:t>
          </a:r>
          <a:r>
            <a:rPr lang="en-US" sz="1700" kern="1200" dirty="0" err="1" smtClean="0"/>
            <a:t>têm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também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adaptado</a:t>
          </a:r>
          <a:r>
            <a:rPr lang="en-US" sz="1700" kern="1200" dirty="0" smtClean="0"/>
            <a:t> o </a:t>
          </a:r>
          <a:r>
            <a:rPr lang="en-US" sz="1700" kern="1200" dirty="0" err="1" smtClean="0"/>
            <a:t>processo</a:t>
          </a:r>
          <a:r>
            <a:rPr lang="en-US" sz="1700" kern="1200" dirty="0" smtClean="0"/>
            <a:t> de </a:t>
          </a:r>
          <a:r>
            <a:rPr lang="en-US" sz="1700" kern="1200" dirty="0" err="1" smtClean="0"/>
            <a:t>entrega</a:t>
          </a:r>
          <a:r>
            <a:rPr lang="en-US" sz="1700" kern="1200" dirty="0" smtClean="0"/>
            <a:t> de </a:t>
          </a:r>
          <a:r>
            <a:rPr lang="en-US" sz="1700" kern="1200" dirty="0" err="1" smtClean="0"/>
            <a:t>oficinas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profissionais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nas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áreas</a:t>
          </a:r>
          <a:r>
            <a:rPr lang="en-US" sz="1700" kern="1200" dirty="0" smtClean="0"/>
            <a:t> e </a:t>
          </a:r>
          <a:r>
            <a:rPr lang="en-US" sz="1700" kern="1200" dirty="0" err="1" smtClean="0"/>
            <a:t>ambientes</a:t>
          </a:r>
          <a:r>
            <a:rPr lang="en-US" sz="1700" kern="1200" dirty="0" smtClean="0"/>
            <a:t>.  </a:t>
          </a:r>
          <a:endParaRPr lang="en-GB" sz="1700" kern="1200" dirty="0"/>
        </a:p>
      </dsp:txBody>
      <dsp:txXfrm rot="-5400000">
        <a:off x="1181493" y="77834"/>
        <a:ext cx="6954638" cy="1345364"/>
      </dsp:txXfrm>
    </dsp:sp>
    <dsp:sp modelId="{ED9F9A08-7475-471F-8F26-E7B996A084C9}">
      <dsp:nvSpPr>
        <dsp:cNvPr id="0" name=""/>
        <dsp:cNvSpPr/>
      </dsp:nvSpPr>
      <dsp:spPr>
        <a:xfrm rot="5400000">
          <a:off x="-253177" y="1971290"/>
          <a:ext cx="1687846" cy="1181492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178370"/>
                <a:satOff val="-2846"/>
                <a:lumOff val="27405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178370"/>
                <a:satOff val="-2846"/>
                <a:lumOff val="27405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178370"/>
                <a:satOff val="-2846"/>
                <a:lumOff val="2740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rnd" cmpd="sng" algn="ctr">
          <a:solidFill>
            <a:schemeClr val="accent3">
              <a:shade val="50000"/>
              <a:hueOff val="178370"/>
              <a:satOff val="-2846"/>
              <a:lumOff val="2740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300" kern="1200" dirty="0"/>
        </a:p>
      </dsp:txBody>
      <dsp:txXfrm rot="-5400000">
        <a:off x="0" y="2308859"/>
        <a:ext cx="1181492" cy="506354"/>
      </dsp:txXfrm>
    </dsp:sp>
    <dsp:sp modelId="{A969FC8D-5B7F-42EF-B7C1-9ED9C6704771}">
      <dsp:nvSpPr>
        <dsp:cNvPr id="0" name=""/>
        <dsp:cNvSpPr/>
      </dsp:nvSpPr>
      <dsp:spPr>
        <a:xfrm rot="5400000">
          <a:off x="4134392" y="-1247046"/>
          <a:ext cx="1121620" cy="7027419"/>
        </a:xfrm>
        <a:prstGeom prst="round2SameRect">
          <a:avLst/>
        </a:prstGeom>
        <a:solidFill>
          <a:schemeClr val="accent3">
            <a:alpha val="90000"/>
          </a:schemeClr>
        </a:solidFill>
        <a:ln w="9525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Através</a:t>
          </a:r>
          <a:r>
            <a:rPr lang="en-US" sz="1700" kern="1200" dirty="0" smtClean="0"/>
            <a:t> dos </a:t>
          </a:r>
          <a:r>
            <a:rPr lang="en-US" sz="1700" kern="1200" dirty="0" err="1" smtClean="0"/>
            <a:t>anos</a:t>
          </a:r>
          <a:r>
            <a:rPr lang="en-US" sz="1700" kern="1200" dirty="0" smtClean="0"/>
            <a:t> de </a:t>
          </a:r>
          <a:r>
            <a:rPr lang="en-US" sz="1700" kern="1200" dirty="0" err="1" smtClean="0"/>
            <a:t>prática</a:t>
          </a:r>
          <a:r>
            <a:rPr lang="en-US" sz="1700" kern="1200" dirty="0" smtClean="0"/>
            <a:t>, </a:t>
          </a:r>
          <a:r>
            <a:rPr lang="en-US" sz="1700" kern="1200" dirty="0" err="1" smtClean="0"/>
            <a:t>avalia</a:t>
          </a:r>
          <a:r>
            <a:rPr lang="de-DE" sz="1700" kern="1200" dirty="0" smtClean="0">
              <a:solidFill>
                <a:schemeClr val="tx1"/>
              </a:solidFill>
            </a:rPr>
            <a:t>ção</a:t>
          </a:r>
          <a:r>
            <a:rPr lang="en-US" sz="1700" kern="1200" dirty="0" smtClean="0"/>
            <a:t> e </a:t>
          </a:r>
          <a:r>
            <a:rPr lang="en-US" sz="1700" kern="1200" dirty="0" err="1" smtClean="0"/>
            <a:t>adapta</a:t>
          </a:r>
          <a:r>
            <a:rPr lang="de-DE" sz="1700" kern="1200" dirty="0" smtClean="0">
              <a:solidFill>
                <a:schemeClr val="tx1"/>
              </a:solidFill>
            </a:rPr>
            <a:t>ção</a:t>
          </a:r>
          <a:r>
            <a:rPr lang="en-US" sz="1700" kern="1200" dirty="0" smtClean="0"/>
            <a:t>, o time tem </a:t>
          </a:r>
          <a:r>
            <a:rPr lang="en-US" sz="1700" kern="1200" dirty="0" err="1" smtClean="0"/>
            <a:t>desenvolvido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uma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vers</a:t>
          </a:r>
          <a:r>
            <a:rPr lang="de-DE" sz="1700" kern="1200" dirty="0" smtClean="0">
              <a:solidFill>
                <a:schemeClr val="tx1"/>
              </a:solidFill>
            </a:rPr>
            <a:t>ão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modificada</a:t>
          </a:r>
          <a:r>
            <a:rPr lang="en-US" sz="1700" kern="1200" dirty="0" smtClean="0"/>
            <a:t> de “</a:t>
          </a:r>
          <a:r>
            <a:rPr lang="en-US" sz="1700" kern="1200" dirty="0" err="1" smtClean="0"/>
            <a:t>Padr</a:t>
          </a:r>
          <a:r>
            <a:rPr lang="de-DE" sz="1700" kern="1200" dirty="0" smtClean="0">
              <a:solidFill>
                <a:schemeClr val="tx1"/>
              </a:solidFill>
            </a:rPr>
            <a:t>ões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Abertos</a:t>
          </a:r>
          <a:r>
            <a:rPr lang="en-US" sz="1700" kern="1200" dirty="0" smtClean="0"/>
            <a:t>” </a:t>
          </a:r>
          <a:r>
            <a:rPr lang="en-US" sz="1700" kern="1200" dirty="0" err="1" smtClean="0"/>
            <a:t>que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colocam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ênfase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maior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nas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dinâmicas</a:t>
          </a:r>
          <a:r>
            <a:rPr lang="en-US" sz="1700" kern="1200" dirty="0" smtClean="0"/>
            <a:t> dos </a:t>
          </a:r>
          <a:r>
            <a:rPr lang="en-US" sz="1700" kern="1200" dirty="0" err="1" smtClean="0"/>
            <a:t>sistemas</a:t>
          </a:r>
          <a:r>
            <a:rPr lang="en-US" sz="1700" kern="1200" dirty="0" smtClean="0"/>
            <a:t> e </a:t>
          </a:r>
          <a:r>
            <a:rPr lang="en-US" sz="1700" kern="1200" dirty="0" err="1" smtClean="0"/>
            <a:t>nas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mudan</a:t>
          </a:r>
          <a:r>
            <a:rPr lang="de-DE" sz="1700" kern="1200" dirty="0" smtClean="0">
              <a:solidFill>
                <a:schemeClr val="tx1"/>
              </a:solidFill>
            </a:rPr>
            <a:t>ç</a:t>
          </a:r>
          <a:r>
            <a:rPr lang="en-US" sz="1700" kern="1200" dirty="0" smtClean="0"/>
            <a:t>as, com um </a:t>
          </a:r>
          <a:r>
            <a:rPr lang="en-US" sz="1700" kern="1200" dirty="0" err="1" smtClean="0"/>
            <a:t>foco</a:t>
          </a:r>
          <a:r>
            <a:rPr lang="en-US" sz="1700" kern="1200" dirty="0" smtClean="0"/>
            <a:t> particular </a:t>
          </a:r>
          <a:r>
            <a:rPr lang="en-US" sz="1700" kern="1200" dirty="0" err="1" smtClean="0"/>
            <a:t>nos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efeitos</a:t>
          </a:r>
          <a:r>
            <a:rPr lang="en-US" sz="1700" kern="1200" dirty="0" smtClean="0"/>
            <a:t> e </a:t>
          </a:r>
          <a:r>
            <a:rPr lang="en-US" sz="1700" kern="1200" dirty="0" err="1" smtClean="0"/>
            <a:t>problemas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relacionados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às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mudancas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climáticas</a:t>
          </a:r>
          <a:r>
            <a:rPr lang="en-US" sz="1700" kern="1200" dirty="0" smtClean="0"/>
            <a:t>.</a:t>
          </a:r>
          <a:endParaRPr lang="en-GB" sz="1700" kern="1200" dirty="0"/>
        </a:p>
      </dsp:txBody>
      <dsp:txXfrm rot="-5400000">
        <a:off x="1181493" y="1760606"/>
        <a:ext cx="6972666" cy="1012114"/>
      </dsp:txXfrm>
    </dsp:sp>
    <dsp:sp modelId="{1828C327-42A6-4CD9-9F28-C5C1BEA2A385}">
      <dsp:nvSpPr>
        <dsp:cNvPr id="0" name=""/>
        <dsp:cNvSpPr/>
      </dsp:nvSpPr>
      <dsp:spPr>
        <a:xfrm rot="5400000">
          <a:off x="-253177" y="3475176"/>
          <a:ext cx="1687846" cy="1181492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178370"/>
                <a:satOff val="-2846"/>
                <a:lumOff val="27405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178370"/>
                <a:satOff val="-2846"/>
                <a:lumOff val="27405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178370"/>
                <a:satOff val="-2846"/>
                <a:lumOff val="2740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rnd" cmpd="sng" algn="ctr">
          <a:solidFill>
            <a:schemeClr val="accent3">
              <a:shade val="50000"/>
              <a:hueOff val="178370"/>
              <a:satOff val="-2846"/>
              <a:lumOff val="2740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300" kern="1200" dirty="0"/>
        </a:p>
      </dsp:txBody>
      <dsp:txXfrm rot="-5400000">
        <a:off x="0" y="3812745"/>
        <a:ext cx="1181492" cy="506354"/>
      </dsp:txXfrm>
    </dsp:sp>
    <dsp:sp modelId="{F421462D-8A2A-4175-9B23-4F185717FCAB}">
      <dsp:nvSpPr>
        <dsp:cNvPr id="0" name=""/>
        <dsp:cNvSpPr/>
      </dsp:nvSpPr>
      <dsp:spPr>
        <a:xfrm rot="5400000">
          <a:off x="4215363" y="256840"/>
          <a:ext cx="959677" cy="7027419"/>
        </a:xfrm>
        <a:prstGeom prst="round2SameRect">
          <a:avLst/>
        </a:prstGeom>
        <a:solidFill>
          <a:schemeClr val="accent3">
            <a:alpha val="90000"/>
          </a:schemeClr>
        </a:solidFill>
        <a:ln w="9525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 </a:t>
          </a:r>
          <a:r>
            <a:rPr lang="en-US" sz="1700" kern="1200" dirty="0" err="1" smtClean="0"/>
            <a:t>vers</a:t>
          </a:r>
          <a:r>
            <a:rPr lang="de-DE" sz="1700" kern="1200" dirty="0" smtClean="0">
              <a:solidFill>
                <a:schemeClr val="tx1"/>
              </a:solidFill>
            </a:rPr>
            <a:t>ão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modificada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foi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testada</a:t>
          </a:r>
          <a:r>
            <a:rPr lang="en-US" sz="1700" kern="1200" dirty="0" smtClean="0"/>
            <a:t> e </a:t>
          </a:r>
          <a:r>
            <a:rPr lang="en-US" sz="1700" kern="1200" dirty="0" err="1" smtClean="0"/>
            <a:t>desenvolvida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posteriormente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em</a:t>
          </a:r>
          <a:r>
            <a:rPr lang="en-US" sz="1700" kern="1200" dirty="0" smtClean="0"/>
            <a:t> um </a:t>
          </a:r>
          <a:r>
            <a:rPr lang="en-US" sz="1700" kern="1200" dirty="0" err="1" smtClean="0"/>
            <a:t>número</a:t>
          </a:r>
          <a:r>
            <a:rPr lang="en-US" sz="1700" kern="1200" dirty="0" smtClean="0"/>
            <a:t> de </a:t>
          </a:r>
          <a:r>
            <a:rPr lang="en-US" sz="1700" kern="1200" dirty="0" err="1" smtClean="0"/>
            <a:t>sítios</a:t>
          </a:r>
          <a:r>
            <a:rPr lang="en-US" sz="1700" kern="1200" dirty="0" smtClean="0"/>
            <a:t> de </a:t>
          </a:r>
          <a:r>
            <a:rPr lang="en-US" sz="1700" kern="1200" dirty="0" err="1" smtClean="0"/>
            <a:t>conserva</a:t>
          </a:r>
          <a:r>
            <a:rPr lang="de-DE" sz="1700" kern="1200" dirty="0" smtClean="0">
              <a:solidFill>
                <a:schemeClr val="tx1"/>
              </a:solidFill>
            </a:rPr>
            <a:t>ção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na</a:t>
          </a:r>
          <a:r>
            <a:rPr lang="en-US" sz="1700" kern="1200" dirty="0" smtClean="0"/>
            <a:t> China, Costa Rica, </a:t>
          </a:r>
          <a:r>
            <a:rPr lang="en-US" sz="1700" kern="1200" dirty="0" err="1" smtClean="0"/>
            <a:t>Equador</a:t>
          </a:r>
          <a:r>
            <a:rPr lang="en-US" sz="1700" kern="1200" dirty="0" smtClean="0"/>
            <a:t> e Peru </a:t>
          </a:r>
          <a:r>
            <a:rPr lang="en-US" sz="1700" kern="1200" dirty="0" err="1" smtClean="0"/>
            <a:t>em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colabora</a:t>
          </a:r>
          <a:r>
            <a:rPr lang="de-DE" sz="1700" kern="1200" dirty="0" smtClean="0">
              <a:solidFill>
                <a:schemeClr val="tx1"/>
              </a:solidFill>
            </a:rPr>
            <a:t>ção</a:t>
          </a:r>
          <a:r>
            <a:rPr lang="en-US" sz="1700" kern="1200" dirty="0" smtClean="0"/>
            <a:t> com a GIZ, e </a:t>
          </a:r>
          <a:r>
            <a:rPr lang="en-US" sz="1700" kern="1200" dirty="0" err="1" smtClean="0"/>
            <a:t>também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em</a:t>
          </a:r>
          <a:r>
            <a:rPr lang="en-US" sz="1700" kern="1200" dirty="0" smtClean="0"/>
            <a:t> Guatemala com </a:t>
          </a:r>
          <a:r>
            <a:rPr lang="en-US" sz="1700" kern="1200" dirty="0" err="1" smtClean="0"/>
            <a:t>OroVerde</a:t>
          </a:r>
          <a:r>
            <a:rPr lang="en-US" sz="1700" kern="1200" dirty="0" smtClean="0"/>
            <a:t>. </a:t>
          </a:r>
          <a:endParaRPr lang="en-GB" sz="1700" kern="1200" dirty="0"/>
        </a:p>
      </dsp:txBody>
      <dsp:txXfrm rot="-5400000">
        <a:off x="1181492" y="3337559"/>
        <a:ext cx="6980571" cy="8659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47E80-5D42-4FE7-B79B-059638A18F7A}">
      <dsp:nvSpPr>
        <dsp:cNvPr id="0" name=""/>
        <dsp:cNvSpPr/>
      </dsp:nvSpPr>
      <dsp:spPr>
        <a:xfrm rot="5400000">
          <a:off x="-307985" y="639235"/>
          <a:ext cx="2053239" cy="1437267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rnd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4000" kern="1200" dirty="0"/>
        </a:p>
      </dsp:txBody>
      <dsp:txXfrm rot="-5400000">
        <a:off x="2" y="1049883"/>
        <a:ext cx="1437267" cy="615972"/>
      </dsp:txXfrm>
    </dsp:sp>
    <dsp:sp modelId="{0FD8C5B4-03B8-433D-979B-D79F8910D4F0}">
      <dsp:nvSpPr>
        <dsp:cNvPr id="0" name=""/>
        <dsp:cNvSpPr/>
      </dsp:nvSpPr>
      <dsp:spPr>
        <a:xfrm rot="5400000">
          <a:off x="3828454" y="-2387269"/>
          <a:ext cx="1989270" cy="6771644"/>
        </a:xfrm>
        <a:prstGeom prst="round2SameRect">
          <a:avLst/>
        </a:prstGeom>
        <a:solidFill>
          <a:schemeClr val="accent3">
            <a:alpha val="90000"/>
          </a:schemeClr>
        </a:solidFill>
        <a:ln w="9525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A </a:t>
          </a:r>
          <a:r>
            <a:rPr lang="en-US" sz="1800" kern="1200" dirty="0" err="1" smtClean="0"/>
            <a:t>prática</a:t>
          </a:r>
          <a:r>
            <a:rPr lang="en-US" sz="1800" kern="1200" dirty="0" smtClean="0"/>
            <a:t> e </a:t>
          </a:r>
          <a:r>
            <a:rPr lang="en-US" sz="1800" kern="1200" dirty="0" err="1" smtClean="0"/>
            <a:t>processo</a:t>
          </a:r>
          <a:r>
            <a:rPr lang="en-US" sz="1800" kern="1200" dirty="0" smtClean="0"/>
            <a:t> semi-</a:t>
          </a:r>
          <a:r>
            <a:rPr lang="en-US" sz="1800" kern="1200" dirty="0" err="1" smtClean="0"/>
            <a:t>quantitativo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acompanhados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pelo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Programa</a:t>
          </a:r>
          <a:r>
            <a:rPr lang="en-US" sz="1800" kern="1200" dirty="0" smtClean="0"/>
            <a:t> da GIZ para a </a:t>
          </a:r>
          <a:r>
            <a:rPr lang="en-US" sz="1800" kern="1200" dirty="0" err="1" smtClean="0"/>
            <a:t>implementa</a:t>
          </a:r>
          <a:r>
            <a:rPr lang="de-DE" sz="1800" kern="1200" dirty="0" smtClean="0">
              <a:solidFill>
                <a:schemeClr val="tx1"/>
              </a:solidFill>
            </a:rPr>
            <a:t>ção</a:t>
          </a:r>
          <a:r>
            <a:rPr lang="en-US" sz="1800" kern="1200" dirty="0" smtClean="0"/>
            <a:t> da </a:t>
          </a:r>
          <a:r>
            <a:rPr lang="en-US" sz="1800" kern="1200" dirty="0" err="1" smtClean="0"/>
            <a:t>Conven</a:t>
          </a:r>
          <a:r>
            <a:rPr lang="de-DE" sz="1800" kern="1200" dirty="0" smtClean="0">
              <a:solidFill>
                <a:schemeClr val="tx1"/>
              </a:solidFill>
            </a:rPr>
            <a:t>ção</a:t>
          </a:r>
          <a:r>
            <a:rPr lang="en-US" sz="1800" kern="1200" dirty="0" smtClean="0"/>
            <a:t> da </a:t>
          </a:r>
          <a:r>
            <a:rPr lang="en-US" sz="1800" kern="1200" dirty="0" err="1" smtClean="0"/>
            <a:t>Diversidade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Biológica</a:t>
          </a:r>
          <a:r>
            <a:rPr lang="en-US" sz="1800" kern="1200" dirty="0" smtClean="0"/>
            <a:t> (CDB), </a:t>
          </a:r>
          <a:r>
            <a:rPr lang="en-US" sz="1800" kern="1200" dirty="0" err="1" smtClean="0"/>
            <a:t>os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quais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lideram</a:t>
          </a:r>
          <a:r>
            <a:rPr lang="en-US" sz="1800" kern="1200" dirty="0" smtClean="0"/>
            <a:t>, </a:t>
          </a:r>
          <a:r>
            <a:rPr lang="en-US" sz="1800" kern="1200" dirty="0" err="1" smtClean="0"/>
            <a:t>assim</a:t>
          </a:r>
          <a:r>
            <a:rPr lang="en-US" sz="1800" kern="1200" dirty="0" smtClean="0"/>
            <a:t>, para a </a:t>
          </a:r>
          <a:r>
            <a:rPr lang="en-US" sz="1800" kern="1200" dirty="0" err="1" smtClean="0"/>
            <a:t>proposta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concreta</a:t>
          </a:r>
          <a:r>
            <a:rPr lang="en-US" sz="1800" kern="1200" dirty="0" smtClean="0"/>
            <a:t> da </a:t>
          </a:r>
          <a:r>
            <a:rPr lang="en-US" sz="1800" kern="1200" dirty="0" err="1" smtClean="0"/>
            <a:t>metodologia</a:t>
          </a:r>
          <a:r>
            <a:rPr lang="en-US" sz="1800" kern="1200" dirty="0" smtClean="0"/>
            <a:t> MARISCO (do </a:t>
          </a:r>
          <a:r>
            <a:rPr lang="en-US" sz="1800" kern="1200" dirty="0" err="1" smtClean="0"/>
            <a:t>Espanhol</a:t>
          </a:r>
          <a:r>
            <a:rPr lang="en-US" sz="1800" kern="1200" dirty="0" smtClean="0"/>
            <a:t>: </a:t>
          </a:r>
          <a:r>
            <a:rPr lang="en-US" sz="1800" i="1" kern="1200" dirty="0" err="1" smtClean="0"/>
            <a:t>Manejo</a:t>
          </a:r>
          <a:r>
            <a:rPr lang="en-US" sz="1800" i="1" kern="1200" dirty="0" smtClean="0"/>
            <a:t> </a:t>
          </a:r>
          <a:r>
            <a:rPr lang="en-US" sz="1800" i="1" kern="1200" dirty="0" err="1" smtClean="0"/>
            <a:t>Adaptativo</a:t>
          </a:r>
          <a:r>
            <a:rPr lang="en-US" sz="1800" i="1" kern="1200" dirty="0" smtClean="0"/>
            <a:t> de </a:t>
          </a:r>
          <a:r>
            <a:rPr lang="es-ES" sz="1800" i="1" kern="1200" dirty="0" smtClean="0"/>
            <a:t>Vulnerabilidad y Riesgo en Sitios de Conservación</a:t>
          </a:r>
          <a:r>
            <a:rPr lang="es-ES" sz="1800" kern="1200" dirty="0" smtClean="0"/>
            <a:t>, o </a:t>
          </a:r>
          <a:r>
            <a:rPr lang="es-ES" sz="1800" kern="1200" dirty="0" err="1" smtClean="0"/>
            <a:t>qual</a:t>
          </a:r>
          <a:r>
            <a:rPr lang="es-ES" sz="1800" kern="1200" dirty="0" smtClean="0"/>
            <a:t> é </a:t>
          </a:r>
          <a:r>
            <a:rPr lang="es-ES" sz="1800" kern="1200" dirty="0" err="1" smtClean="0"/>
            <a:t>traduzido</a:t>
          </a:r>
          <a:r>
            <a:rPr lang="es-ES" sz="1800" kern="1200" dirty="0" smtClean="0"/>
            <a:t> como ‘Manejo Adaptativo da </a:t>
          </a:r>
          <a:r>
            <a:rPr lang="es-ES" sz="1800" kern="1200" dirty="0" err="1" smtClean="0"/>
            <a:t>Vulnerabilidade</a:t>
          </a:r>
          <a:r>
            <a:rPr lang="es-ES" sz="1800" kern="1200" dirty="0" smtClean="0"/>
            <a:t> e Risco </a:t>
          </a:r>
          <a:r>
            <a:rPr lang="es-ES" sz="1800" kern="1200" dirty="0" err="1" smtClean="0"/>
            <a:t>em</a:t>
          </a:r>
          <a:r>
            <a:rPr lang="es-ES" sz="1800" kern="1200" dirty="0" smtClean="0"/>
            <a:t> </a:t>
          </a:r>
          <a:r>
            <a:rPr lang="es-ES" sz="1800" kern="1200" dirty="0" err="1" smtClean="0"/>
            <a:t>Sítios</a:t>
          </a:r>
          <a:r>
            <a:rPr lang="es-ES" sz="1800" kern="1200" dirty="0" smtClean="0"/>
            <a:t> de Conserva</a:t>
          </a:r>
          <a:r>
            <a:rPr lang="de-DE" sz="1800" kern="1200" dirty="0" smtClean="0">
              <a:solidFill>
                <a:schemeClr val="tx1"/>
              </a:solidFill>
            </a:rPr>
            <a:t>ção</a:t>
          </a:r>
          <a:r>
            <a:rPr lang="en-US" sz="1800" kern="1200" dirty="0" smtClean="0"/>
            <a:t>’). </a:t>
          </a:r>
          <a:endParaRPr lang="en-GB" sz="1800" kern="1200" dirty="0"/>
        </a:p>
      </dsp:txBody>
      <dsp:txXfrm rot="-5400000">
        <a:off x="1437267" y="101026"/>
        <a:ext cx="6674536" cy="1795054"/>
      </dsp:txXfrm>
    </dsp:sp>
    <dsp:sp modelId="{37AE568D-50E9-4DE9-91DB-5B5B95C6A2C8}">
      <dsp:nvSpPr>
        <dsp:cNvPr id="0" name=""/>
        <dsp:cNvSpPr/>
      </dsp:nvSpPr>
      <dsp:spPr>
        <a:xfrm rot="5400000">
          <a:off x="-307985" y="2776791"/>
          <a:ext cx="2053239" cy="1437267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267555"/>
                <a:satOff val="-4269"/>
                <a:lumOff val="41107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267555"/>
                <a:satOff val="-4269"/>
                <a:lumOff val="41107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267555"/>
                <a:satOff val="-4269"/>
                <a:lumOff val="4110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rnd" cmpd="sng" algn="ctr">
          <a:solidFill>
            <a:schemeClr val="accent3">
              <a:shade val="50000"/>
              <a:hueOff val="267555"/>
              <a:satOff val="-4269"/>
              <a:lumOff val="4110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4000" kern="1200" dirty="0"/>
        </a:p>
      </dsp:txBody>
      <dsp:txXfrm rot="-5400000">
        <a:off x="2" y="3187439"/>
        <a:ext cx="1437267" cy="615972"/>
      </dsp:txXfrm>
    </dsp:sp>
    <dsp:sp modelId="{55322E64-D831-4683-BD8A-0B590FB9AAD6}">
      <dsp:nvSpPr>
        <dsp:cNvPr id="0" name=""/>
        <dsp:cNvSpPr/>
      </dsp:nvSpPr>
      <dsp:spPr>
        <a:xfrm rot="5400000">
          <a:off x="3828454" y="-249713"/>
          <a:ext cx="1989270" cy="6771644"/>
        </a:xfrm>
        <a:prstGeom prst="round2SameRect">
          <a:avLst/>
        </a:prstGeom>
        <a:solidFill>
          <a:schemeClr val="accent3">
            <a:alpha val="90000"/>
          </a:schemeClr>
        </a:solidFill>
        <a:ln w="9525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A </a:t>
          </a:r>
          <a:r>
            <a:rPr lang="en-US" sz="1800" kern="1200" dirty="0" err="1" smtClean="0"/>
            <a:t>última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vers</a:t>
          </a:r>
          <a:r>
            <a:rPr lang="de-DE" sz="1800" kern="1200" dirty="0" smtClean="0">
              <a:solidFill>
                <a:schemeClr val="tx1"/>
              </a:solidFill>
            </a:rPr>
            <a:t>ão</a:t>
          </a:r>
          <a:r>
            <a:rPr lang="en-US" sz="1800" kern="1200" dirty="0" smtClean="0"/>
            <a:t> do MARISCO tem </a:t>
          </a:r>
          <a:r>
            <a:rPr lang="en-US" sz="1800" kern="1200" dirty="0" err="1" smtClean="0"/>
            <a:t>sido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testada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em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inúmeras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oficinas</a:t>
          </a:r>
          <a:r>
            <a:rPr lang="en-US" sz="1800" kern="1200" dirty="0" smtClean="0"/>
            <a:t> com </a:t>
          </a:r>
          <a:r>
            <a:rPr lang="en-US" sz="1800" kern="1200" dirty="0" err="1" smtClean="0"/>
            <a:t>diversos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grupos-alvo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incluindo</a:t>
          </a:r>
          <a:r>
            <a:rPr lang="en-US" sz="1800" kern="1200" dirty="0" smtClean="0"/>
            <a:t>: </a:t>
          </a:r>
          <a:r>
            <a:rPr lang="en-US" sz="1800" kern="1200" dirty="0" err="1" smtClean="0"/>
            <a:t>Estudantes</a:t>
          </a:r>
          <a:r>
            <a:rPr lang="en-US" sz="1800" kern="1200" dirty="0" smtClean="0"/>
            <a:t> de </a:t>
          </a:r>
          <a:r>
            <a:rPr lang="en-US" sz="1800" kern="1200" dirty="0" err="1" smtClean="0"/>
            <a:t>Mestrado</a:t>
          </a:r>
          <a:r>
            <a:rPr lang="en-US" sz="1800" kern="1200" dirty="0" smtClean="0"/>
            <a:t> da Eberswalde University for Sustainable Development e </a:t>
          </a:r>
          <a:r>
            <a:rPr lang="en-US" sz="1800" kern="1200" dirty="0" err="1" smtClean="0"/>
            <a:t>Writtle</a:t>
          </a:r>
          <a:r>
            <a:rPr lang="en-US" sz="1800" kern="1200" dirty="0" smtClean="0"/>
            <a:t> College; </a:t>
          </a:r>
          <a:r>
            <a:rPr lang="en-US" sz="1800" kern="1200" dirty="0" err="1" smtClean="0"/>
            <a:t>estudantes</a:t>
          </a:r>
          <a:r>
            <a:rPr lang="en-US" sz="1800" kern="1200" dirty="0" smtClean="0"/>
            <a:t> de </a:t>
          </a:r>
          <a:r>
            <a:rPr lang="en-US" sz="1800" kern="1200" dirty="0" err="1" smtClean="0"/>
            <a:t>Albânia</a:t>
          </a:r>
          <a:r>
            <a:rPr lang="en-US" sz="1800" kern="1200" dirty="0" smtClean="0"/>
            <a:t>, Kosovo e Montenegro; e </a:t>
          </a:r>
          <a:r>
            <a:rPr lang="en-US" sz="1800" kern="1200" dirty="0" err="1" smtClean="0"/>
            <a:t>em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uma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extens</a:t>
          </a:r>
          <a:r>
            <a:rPr lang="de-DE" sz="1800" kern="1200" dirty="0" smtClean="0">
              <a:solidFill>
                <a:schemeClr val="tx1"/>
              </a:solidFill>
            </a:rPr>
            <a:t>ão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menor</a:t>
          </a:r>
          <a:r>
            <a:rPr lang="en-US" sz="1800" kern="1200" dirty="0" smtClean="0"/>
            <a:t>, com </a:t>
          </a:r>
          <a:r>
            <a:rPr lang="en-US" sz="1800" kern="1200" dirty="0" err="1" smtClean="0"/>
            <a:t>gestores</a:t>
          </a:r>
          <a:r>
            <a:rPr lang="en-US" sz="1800" kern="1200" dirty="0" smtClean="0"/>
            <a:t> de </a:t>
          </a:r>
          <a:r>
            <a:rPr lang="en-US" sz="1800" kern="1200" dirty="0" err="1" smtClean="0"/>
            <a:t>conserva</a:t>
          </a:r>
          <a:r>
            <a:rPr lang="de-DE" sz="1800" kern="1200" dirty="0" smtClean="0">
              <a:solidFill>
                <a:schemeClr val="tx1"/>
              </a:solidFill>
            </a:rPr>
            <a:t>ção</a:t>
          </a:r>
          <a:r>
            <a:rPr lang="en-US" sz="1800" kern="1200" dirty="0" smtClean="0"/>
            <a:t> da </a:t>
          </a:r>
          <a:r>
            <a:rPr lang="en-US" sz="1800" kern="1200" dirty="0" err="1" smtClean="0"/>
            <a:t>Alemanha</a:t>
          </a:r>
          <a:r>
            <a:rPr lang="en-US" sz="1800" kern="1200" dirty="0" smtClean="0"/>
            <a:t>, </a:t>
          </a:r>
          <a:r>
            <a:rPr lang="en-US" sz="1800" kern="1200" dirty="0" err="1" smtClean="0"/>
            <a:t>Cazaquist</a:t>
          </a:r>
          <a:r>
            <a:rPr lang="de-DE" sz="1800" kern="1200" dirty="0" smtClean="0">
              <a:solidFill>
                <a:schemeClr val="tx1"/>
              </a:solidFill>
            </a:rPr>
            <a:t>ão </a:t>
          </a:r>
          <a:r>
            <a:rPr lang="en-US" sz="1800" kern="1200" dirty="0" smtClean="0"/>
            <a:t>e </a:t>
          </a:r>
          <a:r>
            <a:rPr lang="en-US" sz="1800" kern="1200" dirty="0" err="1" smtClean="0"/>
            <a:t>Rússia</a:t>
          </a:r>
          <a:r>
            <a:rPr lang="en-US" sz="1800" kern="1200" dirty="0" smtClean="0"/>
            <a:t>. </a:t>
          </a:r>
          <a:endParaRPr lang="en-GB" sz="1800" kern="1200" dirty="0"/>
        </a:p>
      </dsp:txBody>
      <dsp:txXfrm rot="-5400000">
        <a:off x="1437267" y="2238582"/>
        <a:ext cx="6674536" cy="17950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AF47D-73E5-4F34-BA8F-B15FE1DECBC7}">
      <dsp:nvSpPr>
        <dsp:cNvPr id="0" name=""/>
        <dsp:cNvSpPr/>
      </dsp:nvSpPr>
      <dsp:spPr>
        <a:xfrm>
          <a:off x="0" y="591115"/>
          <a:ext cx="4896544" cy="136880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MARISCO é </a:t>
          </a:r>
          <a:r>
            <a:rPr lang="en-US" sz="1800" kern="1200" dirty="0" err="1" smtClean="0">
              <a:solidFill>
                <a:schemeClr val="tx1"/>
              </a:solidFill>
            </a:rPr>
            <a:t>uma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abordagem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baseada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ecossistemas</a:t>
          </a:r>
          <a:r>
            <a:rPr lang="en-US" sz="1800" kern="1200" dirty="0" smtClean="0">
              <a:solidFill>
                <a:schemeClr val="tx1"/>
              </a:solidFill>
            </a:rPr>
            <a:t> para a </a:t>
          </a:r>
          <a:r>
            <a:rPr lang="en-US" sz="1800" kern="1200" dirty="0" err="1" smtClean="0">
              <a:solidFill>
                <a:schemeClr val="tx1"/>
              </a:solidFill>
            </a:rPr>
            <a:t>conservação</a:t>
          </a:r>
          <a:r>
            <a:rPr lang="en-US" sz="1800" kern="1200" dirty="0" smtClean="0">
              <a:solidFill>
                <a:schemeClr val="tx1"/>
              </a:solidFill>
            </a:rPr>
            <a:t> da </a:t>
          </a:r>
          <a:r>
            <a:rPr lang="en-US" sz="1800" kern="1200" dirty="0" err="1" smtClean="0">
              <a:solidFill>
                <a:schemeClr val="tx1"/>
              </a:solidFill>
            </a:rPr>
            <a:t>natureza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desenvolvimento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sustentável</a:t>
          </a:r>
          <a:r>
            <a:rPr lang="en-US" sz="1800" kern="1200" dirty="0" smtClean="0">
              <a:solidFill>
                <a:schemeClr val="tx1"/>
              </a:solidFill>
            </a:rPr>
            <a:t>.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66820" y="657935"/>
        <a:ext cx="4762904" cy="1235168"/>
      </dsp:txXfrm>
    </dsp:sp>
    <dsp:sp modelId="{B4DB24FA-BF91-46CE-AD7B-53497FBBA86A}">
      <dsp:nvSpPr>
        <dsp:cNvPr id="0" name=""/>
        <dsp:cNvSpPr/>
      </dsp:nvSpPr>
      <dsp:spPr>
        <a:xfrm>
          <a:off x="0" y="2530394"/>
          <a:ext cx="4896544" cy="15590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Um </a:t>
          </a:r>
          <a:r>
            <a:rPr lang="en-US" sz="1800" kern="1200" dirty="0" err="1" smtClean="0">
              <a:solidFill>
                <a:schemeClr val="tx1"/>
              </a:solidFill>
            </a:rPr>
            <a:t>ecossistema</a:t>
          </a:r>
          <a:r>
            <a:rPr lang="en-US" sz="1800" kern="1200" dirty="0" smtClean="0">
              <a:solidFill>
                <a:schemeClr val="tx1"/>
              </a:solidFill>
            </a:rPr>
            <a:t> é </a:t>
          </a:r>
          <a:r>
            <a:rPr lang="en-US" sz="1800" kern="1200" dirty="0" err="1" smtClean="0">
              <a:solidFill>
                <a:schemeClr val="tx1"/>
              </a:solidFill>
            </a:rPr>
            <a:t>muito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mais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que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uma</a:t>
          </a:r>
          <a:r>
            <a:rPr lang="en-US" sz="1800" kern="1200" dirty="0" smtClean="0">
              <a:solidFill>
                <a:schemeClr val="tx1"/>
              </a:solidFill>
            </a:rPr>
            <a:t> soma de </a:t>
          </a:r>
          <a:r>
            <a:rPr lang="en-US" sz="1800" kern="1200" dirty="0" err="1" smtClean="0">
              <a:solidFill>
                <a:schemeClr val="tx1"/>
              </a:solidFill>
            </a:rPr>
            <a:t>sua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espécies</a:t>
          </a:r>
          <a:r>
            <a:rPr lang="en-US" sz="1800" kern="1200" dirty="0" smtClean="0">
              <a:solidFill>
                <a:schemeClr val="tx1"/>
              </a:solidFill>
            </a:rPr>
            <a:t>. As </a:t>
          </a:r>
          <a:r>
            <a:rPr lang="en-US" sz="1800" kern="1200" dirty="0" err="1" smtClean="0">
              <a:solidFill>
                <a:schemeClr val="tx1"/>
              </a:solidFill>
            </a:rPr>
            <a:t>espécies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ecossistemas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est</a:t>
          </a:r>
          <a:r>
            <a:rPr lang="de-DE" sz="1800" kern="1200" dirty="0" smtClean="0">
              <a:solidFill>
                <a:schemeClr val="tx1"/>
              </a:solidFill>
            </a:rPr>
            <a:t>ão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interagindo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continuamente</a:t>
          </a:r>
          <a:r>
            <a:rPr lang="en-US" sz="1800" kern="1200" dirty="0" smtClean="0">
              <a:solidFill>
                <a:schemeClr val="tx1"/>
              </a:solidFill>
            </a:rPr>
            <a:t>. </a:t>
          </a:r>
          <a:r>
            <a:rPr lang="en-US" sz="1800" kern="1200" dirty="0" err="1" smtClean="0">
              <a:solidFill>
                <a:schemeClr val="tx1"/>
              </a:solidFill>
            </a:rPr>
            <a:t>Essas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intera</a:t>
          </a:r>
          <a:r>
            <a:rPr lang="de-DE" sz="1800" kern="1200" dirty="0" smtClean="0">
              <a:solidFill>
                <a:schemeClr val="tx1"/>
              </a:solidFill>
            </a:rPr>
            <a:t>ções</a:t>
          </a:r>
          <a:r>
            <a:rPr lang="en-US" sz="1800" kern="1200" dirty="0" smtClean="0"/>
            <a:t> 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est</a:t>
          </a:r>
          <a:r>
            <a:rPr lang="de-DE" sz="1800" kern="1200" dirty="0" smtClean="0">
              <a:solidFill>
                <a:schemeClr val="tx1"/>
              </a:solidFill>
            </a:rPr>
            <a:t>ão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relacionadas</a:t>
          </a:r>
          <a:r>
            <a:rPr lang="en-US" sz="1800" kern="1200" dirty="0" smtClean="0">
              <a:solidFill>
                <a:schemeClr val="tx1"/>
              </a:solidFill>
            </a:rPr>
            <a:t> com as </a:t>
          </a:r>
          <a:r>
            <a:rPr lang="en-US" sz="1800" kern="1200" dirty="0" err="1" smtClean="0">
              <a:solidFill>
                <a:schemeClr val="tx1"/>
              </a:solidFill>
            </a:rPr>
            <a:t>trocas</a:t>
          </a:r>
          <a:r>
            <a:rPr lang="en-US" sz="1800" kern="1200" dirty="0" smtClean="0">
              <a:solidFill>
                <a:schemeClr val="tx1"/>
              </a:solidFill>
            </a:rPr>
            <a:t> de </a:t>
          </a:r>
          <a:r>
            <a:rPr lang="en-US" sz="1800" kern="1200" dirty="0" err="1" smtClean="0">
              <a:solidFill>
                <a:schemeClr val="tx1"/>
              </a:solidFill>
            </a:rPr>
            <a:t>energia</a:t>
          </a:r>
          <a:r>
            <a:rPr lang="en-US" sz="1800" kern="1200" dirty="0" smtClean="0">
              <a:solidFill>
                <a:schemeClr val="tx1"/>
              </a:solidFill>
            </a:rPr>
            <a:t>, </a:t>
          </a:r>
          <a:r>
            <a:rPr lang="en-US" sz="1800" kern="1200" dirty="0" err="1" smtClean="0">
              <a:solidFill>
                <a:schemeClr val="tx1"/>
              </a:solidFill>
            </a:rPr>
            <a:t>matéria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i</a:t>
          </a:r>
          <a:r>
            <a:rPr lang="pt-BR" sz="1800" kern="1200" dirty="0" err="1" smtClean="0">
              <a:solidFill>
                <a:schemeClr val="tx1"/>
              </a:solidFill>
            </a:rPr>
            <a:t>nformação</a:t>
          </a:r>
          <a:r>
            <a:rPr lang="en-US" sz="1800" kern="1200" dirty="0" smtClean="0">
              <a:solidFill>
                <a:schemeClr val="tx1"/>
              </a:solidFill>
            </a:rPr>
            <a:t>. 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76105" y="2606499"/>
        <a:ext cx="4744334" cy="14068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3F736-47DB-4A2A-8FB3-AF3D77F4CE2C}">
      <dsp:nvSpPr>
        <dsp:cNvPr id="0" name=""/>
        <dsp:cNvSpPr/>
      </dsp:nvSpPr>
      <dsp:spPr>
        <a:xfrm>
          <a:off x="0" y="343093"/>
          <a:ext cx="4896544" cy="10705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A </a:t>
          </a:r>
          <a:r>
            <a:rPr lang="en-US" sz="1500" kern="1200" dirty="0" err="1" smtClean="0">
              <a:solidFill>
                <a:schemeClr val="tx1"/>
              </a:solidFill>
            </a:rPr>
            <a:t>energia</a:t>
          </a:r>
          <a:r>
            <a:rPr lang="en-US" sz="1500" kern="1200" dirty="0" smtClean="0">
              <a:solidFill>
                <a:schemeClr val="tx1"/>
              </a:solidFill>
            </a:rPr>
            <a:t> é o </a:t>
          </a:r>
          <a:r>
            <a:rPr lang="en-US" sz="1500" kern="1200" dirty="0" err="1" smtClean="0">
              <a:solidFill>
                <a:schemeClr val="tx1"/>
              </a:solidFill>
            </a:rPr>
            <a:t>movedor</a:t>
          </a:r>
          <a:r>
            <a:rPr lang="en-US" sz="1500" kern="1200" dirty="0" smtClean="0">
              <a:solidFill>
                <a:schemeClr val="tx1"/>
              </a:solidFill>
            </a:rPr>
            <a:t> de </a:t>
          </a:r>
          <a:r>
            <a:rPr lang="en-US" sz="1500" kern="1200" dirty="0" err="1" smtClean="0">
              <a:solidFill>
                <a:schemeClr val="tx1"/>
              </a:solidFill>
            </a:rPr>
            <a:t>todos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os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fenômenos</a:t>
          </a:r>
          <a:r>
            <a:rPr lang="en-US" sz="1500" kern="1200" dirty="0" smtClean="0">
              <a:solidFill>
                <a:schemeClr val="tx1"/>
              </a:solidFill>
            </a:rPr>
            <a:t> da </a:t>
          </a:r>
          <a:r>
            <a:rPr lang="en-US" sz="1500" kern="1200" dirty="0" err="1" smtClean="0">
              <a:solidFill>
                <a:schemeClr val="tx1"/>
              </a:solidFill>
            </a:rPr>
            <a:t>natureza</a:t>
          </a:r>
          <a:r>
            <a:rPr lang="en-US" sz="1500" kern="1200" dirty="0" smtClean="0">
              <a:solidFill>
                <a:schemeClr val="tx1"/>
              </a:solidFill>
            </a:rPr>
            <a:t>. </a:t>
          </a:r>
          <a:r>
            <a:rPr lang="en-US" sz="1500" kern="1200" dirty="0" err="1" smtClean="0">
              <a:solidFill>
                <a:schemeClr val="tx1"/>
              </a:solidFill>
            </a:rPr>
            <a:t>Ecossistemas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operam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como</a:t>
          </a:r>
          <a:r>
            <a:rPr lang="en-US" sz="1500" kern="1200" dirty="0" smtClean="0">
              <a:solidFill>
                <a:schemeClr val="tx1"/>
              </a:solidFill>
            </a:rPr>
            <a:t> ‘</a:t>
          </a:r>
          <a:r>
            <a:rPr lang="en-US" sz="1500" kern="1200" dirty="0" err="1" smtClean="0">
              <a:solidFill>
                <a:schemeClr val="tx1"/>
              </a:solidFill>
            </a:rPr>
            <a:t>bioreatores</a:t>
          </a:r>
          <a:r>
            <a:rPr lang="en-US" sz="1500" kern="1200" dirty="0" smtClean="0">
              <a:solidFill>
                <a:schemeClr val="tx1"/>
              </a:solidFill>
            </a:rPr>
            <a:t>’, </a:t>
          </a:r>
          <a:r>
            <a:rPr lang="en-US" sz="1500" kern="1200" dirty="0" err="1" smtClean="0">
              <a:solidFill>
                <a:schemeClr val="tx1"/>
              </a:solidFill>
            </a:rPr>
            <a:t>capturando</a:t>
          </a:r>
          <a:r>
            <a:rPr lang="en-US" sz="1500" kern="1200" dirty="0" smtClean="0">
              <a:solidFill>
                <a:schemeClr val="tx1"/>
              </a:solidFill>
            </a:rPr>
            <a:t> e </a:t>
          </a:r>
          <a:r>
            <a:rPr lang="en-US" sz="1500" kern="1200" dirty="0" err="1" smtClean="0">
              <a:solidFill>
                <a:schemeClr val="tx1"/>
              </a:solidFill>
            </a:rPr>
            <a:t>usando</a:t>
          </a:r>
          <a:r>
            <a:rPr lang="en-US" sz="1500" kern="1200" dirty="0" smtClean="0">
              <a:solidFill>
                <a:schemeClr val="tx1"/>
              </a:solidFill>
            </a:rPr>
            <a:t> a </a:t>
          </a:r>
          <a:r>
            <a:rPr lang="en-US" sz="1500" kern="1200" dirty="0" err="1" smtClean="0">
              <a:solidFill>
                <a:schemeClr val="tx1"/>
              </a:solidFill>
            </a:rPr>
            <a:t>radia</a:t>
          </a:r>
          <a:r>
            <a:rPr lang="de-DE" sz="1500" kern="1200" dirty="0" smtClean="0">
              <a:solidFill>
                <a:schemeClr val="tx1"/>
              </a:solidFill>
            </a:rPr>
            <a:t>ção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energética</a:t>
          </a:r>
          <a:r>
            <a:rPr lang="en-US" sz="1500" kern="1200" dirty="0" smtClean="0">
              <a:solidFill>
                <a:schemeClr val="tx1"/>
              </a:solidFill>
            </a:rPr>
            <a:t> do Sol e </a:t>
          </a:r>
          <a:r>
            <a:rPr lang="en-US" sz="1500" kern="1200" dirty="0" err="1" smtClean="0">
              <a:solidFill>
                <a:schemeClr val="tx1"/>
              </a:solidFill>
            </a:rPr>
            <a:t>convertendo</a:t>
          </a:r>
          <a:r>
            <a:rPr lang="en-US" sz="1500" kern="1200" dirty="0" smtClean="0">
              <a:solidFill>
                <a:schemeClr val="tx1"/>
              </a:solidFill>
            </a:rPr>
            <a:t>-a </a:t>
          </a:r>
          <a:r>
            <a:rPr lang="en-US" sz="1500" kern="1200" dirty="0" err="1" smtClean="0">
              <a:solidFill>
                <a:schemeClr val="tx1"/>
              </a:solidFill>
            </a:rPr>
            <a:t>em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energia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química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ou</a:t>
          </a:r>
          <a:r>
            <a:rPr lang="en-US" sz="1500" kern="1200" dirty="0" smtClean="0">
              <a:solidFill>
                <a:schemeClr val="tx1"/>
              </a:solidFill>
            </a:rPr>
            <a:t>, </a:t>
          </a:r>
          <a:r>
            <a:rPr lang="en-US" sz="1500" kern="1200" dirty="0" err="1" smtClean="0">
              <a:solidFill>
                <a:schemeClr val="tx1"/>
              </a:solidFill>
            </a:rPr>
            <a:t>em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outras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palavras</a:t>
          </a:r>
          <a:r>
            <a:rPr lang="en-US" sz="1500" kern="1200" dirty="0" smtClean="0">
              <a:solidFill>
                <a:schemeClr val="tx1"/>
              </a:solidFill>
            </a:rPr>
            <a:t>, eco-</a:t>
          </a:r>
          <a:r>
            <a:rPr lang="en-US" sz="1500" kern="1200" dirty="0" err="1" smtClean="0">
              <a:solidFill>
                <a:schemeClr val="tx1"/>
              </a:solidFill>
            </a:rPr>
            <a:t>energia</a:t>
          </a:r>
          <a:r>
            <a:rPr lang="en-US" sz="1500" kern="1200" dirty="0" smtClean="0">
              <a:solidFill>
                <a:schemeClr val="tx1"/>
              </a:solidFill>
            </a:rPr>
            <a:t>. 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52260" y="395353"/>
        <a:ext cx="4792024" cy="966030"/>
      </dsp:txXfrm>
    </dsp:sp>
    <dsp:sp modelId="{B45F55F4-EA41-4B84-8D42-21476B2076A4}">
      <dsp:nvSpPr>
        <dsp:cNvPr id="0" name=""/>
        <dsp:cNvSpPr/>
      </dsp:nvSpPr>
      <dsp:spPr>
        <a:xfrm>
          <a:off x="0" y="1547702"/>
          <a:ext cx="4896544" cy="8921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solidFill>
                <a:schemeClr val="tx1"/>
              </a:solidFill>
            </a:rPr>
            <a:t>Ao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usarem</a:t>
          </a:r>
          <a:r>
            <a:rPr lang="en-US" sz="1500" kern="1200" dirty="0" smtClean="0">
              <a:solidFill>
                <a:schemeClr val="tx1"/>
              </a:solidFill>
            </a:rPr>
            <a:t> a </a:t>
          </a:r>
          <a:r>
            <a:rPr lang="en-US" sz="1500" kern="1200" dirty="0" err="1" smtClean="0">
              <a:solidFill>
                <a:schemeClr val="tx1"/>
              </a:solidFill>
            </a:rPr>
            <a:t>energia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em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estruturas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aderentes</a:t>
          </a:r>
          <a:r>
            <a:rPr lang="en-US" sz="1500" kern="1200" dirty="0" smtClean="0">
              <a:solidFill>
                <a:schemeClr val="tx1"/>
              </a:solidFill>
            </a:rPr>
            <a:t>, </a:t>
          </a:r>
          <a:r>
            <a:rPr lang="en-US" sz="1500" kern="1200" dirty="0" err="1" smtClean="0">
              <a:solidFill>
                <a:schemeClr val="tx1"/>
              </a:solidFill>
            </a:rPr>
            <a:t>os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ecossistemas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promovem</a:t>
          </a:r>
          <a:r>
            <a:rPr lang="en-US" sz="1500" kern="1200" dirty="0" smtClean="0">
              <a:solidFill>
                <a:schemeClr val="tx1"/>
              </a:solidFill>
            </a:rPr>
            <a:t> o auto-</a:t>
          </a:r>
          <a:r>
            <a:rPr lang="en-US" sz="1500" kern="1200" dirty="0" err="1" smtClean="0">
              <a:solidFill>
                <a:schemeClr val="tx1"/>
              </a:solidFill>
            </a:rPr>
            <a:t>ordenamento</a:t>
          </a:r>
          <a:r>
            <a:rPr lang="en-US" sz="1500" kern="1200" dirty="0" smtClean="0">
              <a:solidFill>
                <a:schemeClr val="tx1"/>
              </a:solidFill>
            </a:rPr>
            <a:t> e se </a:t>
          </a:r>
          <a:r>
            <a:rPr lang="en-US" sz="1500" kern="1200" dirty="0" err="1" smtClean="0">
              <a:solidFill>
                <a:schemeClr val="tx1"/>
              </a:solidFill>
            </a:rPr>
            <a:t>tornam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mais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complexos</a:t>
          </a:r>
          <a:r>
            <a:rPr lang="en-US" sz="1500" kern="1200" dirty="0" smtClean="0">
              <a:solidFill>
                <a:schemeClr val="tx1"/>
              </a:solidFill>
            </a:rPr>
            <a:t> e </a:t>
          </a:r>
          <a:r>
            <a:rPr lang="en-US" sz="1500" kern="1200" dirty="0" err="1" smtClean="0">
              <a:solidFill>
                <a:schemeClr val="tx1"/>
              </a:solidFill>
            </a:rPr>
            <a:t>mais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funcionais</a:t>
          </a:r>
          <a:r>
            <a:rPr lang="en-US" sz="1500" kern="1200" dirty="0" smtClean="0">
              <a:solidFill>
                <a:schemeClr val="tx1"/>
              </a:solidFill>
            </a:rPr>
            <a:t>.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43549" y="1591251"/>
        <a:ext cx="4809446" cy="805002"/>
      </dsp:txXfrm>
    </dsp:sp>
    <dsp:sp modelId="{D85389FF-0794-44B3-B6CC-F42B46C539F9}">
      <dsp:nvSpPr>
        <dsp:cNvPr id="0" name=""/>
        <dsp:cNvSpPr/>
      </dsp:nvSpPr>
      <dsp:spPr>
        <a:xfrm>
          <a:off x="0" y="2612662"/>
          <a:ext cx="4896544" cy="8437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>
              <a:solidFill>
                <a:schemeClr val="tx1"/>
              </a:solidFill>
            </a:rPr>
            <a:t>Sistemas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naturais</a:t>
          </a:r>
          <a:r>
            <a:rPr lang="en-US" sz="1500" kern="1200" dirty="0" smtClean="0">
              <a:solidFill>
                <a:schemeClr val="tx1"/>
              </a:solidFill>
            </a:rPr>
            <a:t> s</a:t>
          </a:r>
          <a:r>
            <a:rPr lang="de-DE" sz="1500" kern="1200" dirty="0" smtClean="0">
              <a:solidFill>
                <a:schemeClr val="tx1"/>
              </a:solidFill>
            </a:rPr>
            <a:t>ão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entidades</a:t>
          </a:r>
          <a:r>
            <a:rPr lang="en-US" sz="1500" kern="1200" dirty="0" smtClean="0">
              <a:solidFill>
                <a:schemeClr val="tx1"/>
              </a:solidFill>
            </a:rPr>
            <a:t> auto-</a:t>
          </a:r>
          <a:r>
            <a:rPr lang="en-US" sz="1500" kern="1200" dirty="0" err="1" smtClean="0">
              <a:solidFill>
                <a:schemeClr val="tx1"/>
              </a:solidFill>
            </a:rPr>
            <a:t>reguladoras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feitas</a:t>
          </a:r>
          <a:r>
            <a:rPr lang="en-US" sz="1500" kern="1200" dirty="0" smtClean="0">
              <a:solidFill>
                <a:schemeClr val="tx1"/>
              </a:solidFill>
            </a:rPr>
            <a:t> de </a:t>
          </a:r>
          <a:r>
            <a:rPr lang="en-US" sz="1500" kern="1200" dirty="0" err="1" smtClean="0">
              <a:solidFill>
                <a:schemeClr val="tx1"/>
              </a:solidFill>
            </a:rPr>
            <a:t>componentes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menores</a:t>
          </a:r>
          <a:r>
            <a:rPr lang="en-US" sz="1500" kern="1200" dirty="0" smtClean="0">
              <a:solidFill>
                <a:schemeClr val="tx1"/>
              </a:solidFill>
            </a:rPr>
            <a:t> e s</a:t>
          </a:r>
          <a:r>
            <a:rPr lang="de-DE" sz="1500" kern="1200" dirty="0" smtClean="0">
              <a:solidFill>
                <a:schemeClr val="tx1"/>
              </a:solidFill>
            </a:rPr>
            <a:t>ão</a:t>
          </a:r>
          <a:r>
            <a:rPr lang="en-US" sz="1500" kern="1200" dirty="0" smtClean="0">
              <a:solidFill>
                <a:schemeClr val="tx1"/>
              </a:solidFill>
            </a:rPr>
            <a:t>, </a:t>
          </a:r>
          <a:r>
            <a:rPr lang="en-US" sz="1500" kern="1200" dirty="0" err="1" smtClean="0">
              <a:solidFill>
                <a:schemeClr val="tx1"/>
              </a:solidFill>
            </a:rPr>
            <a:t>simultaneamente</a:t>
          </a:r>
          <a:r>
            <a:rPr lang="en-US" sz="1500" kern="1200" dirty="0" smtClean="0">
              <a:solidFill>
                <a:schemeClr val="tx1"/>
              </a:solidFill>
            </a:rPr>
            <a:t>, parte de um </a:t>
          </a:r>
          <a:r>
            <a:rPr lang="en-US" sz="1500" kern="1200" dirty="0" err="1" smtClean="0">
              <a:solidFill>
                <a:schemeClr val="tx1"/>
              </a:solidFill>
            </a:rPr>
            <a:t>todo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maior</a:t>
          </a:r>
          <a:r>
            <a:rPr lang="en-US" sz="1500" kern="1200" dirty="0" smtClean="0">
              <a:solidFill>
                <a:schemeClr val="tx1"/>
              </a:solidFill>
            </a:rPr>
            <a:t>.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41187" y="2653849"/>
        <a:ext cx="4814170" cy="761347"/>
      </dsp:txXfrm>
    </dsp:sp>
    <dsp:sp modelId="{FECCF152-DAAB-4B3A-996E-4AB15F479208}">
      <dsp:nvSpPr>
        <dsp:cNvPr id="0" name=""/>
        <dsp:cNvSpPr/>
      </dsp:nvSpPr>
      <dsp:spPr>
        <a:xfrm>
          <a:off x="0" y="3570165"/>
          <a:ext cx="4896544" cy="9028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Uma </a:t>
          </a:r>
          <a:r>
            <a:rPr lang="en-US" sz="1500" kern="1200" dirty="0" err="1" smtClean="0">
              <a:solidFill>
                <a:schemeClr val="tx1"/>
              </a:solidFill>
            </a:rPr>
            <a:t>perspectiva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sistêmica</a:t>
          </a:r>
          <a:r>
            <a:rPr lang="en-US" sz="1500" kern="1200" dirty="0" smtClean="0">
              <a:solidFill>
                <a:schemeClr val="tx1"/>
              </a:solidFill>
            </a:rPr>
            <a:t> da </a:t>
          </a:r>
          <a:r>
            <a:rPr lang="en-US" sz="1500" kern="1200" dirty="0" err="1" smtClean="0">
              <a:solidFill>
                <a:schemeClr val="tx1"/>
              </a:solidFill>
            </a:rPr>
            <a:t>ecologia</a:t>
          </a:r>
          <a:r>
            <a:rPr lang="en-US" sz="1500" kern="1200" dirty="0" smtClean="0">
              <a:solidFill>
                <a:schemeClr val="tx1"/>
              </a:solidFill>
            </a:rPr>
            <a:t> e </a:t>
          </a:r>
          <a:r>
            <a:rPr lang="en-US" sz="1500" kern="1200" dirty="0" err="1" smtClean="0">
              <a:solidFill>
                <a:schemeClr val="tx1"/>
              </a:solidFill>
            </a:rPr>
            <a:t>biodiversidade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reconhece</a:t>
          </a:r>
          <a:r>
            <a:rPr lang="en-US" sz="1500" kern="1200" dirty="0" smtClean="0">
              <a:solidFill>
                <a:schemeClr val="tx1"/>
              </a:solidFill>
            </a:rPr>
            <a:t> o </a:t>
          </a:r>
          <a:r>
            <a:rPr lang="en-US" sz="1500" kern="1200" dirty="0" err="1" smtClean="0">
              <a:solidFill>
                <a:schemeClr val="tx1"/>
              </a:solidFill>
            </a:rPr>
            <a:t>planeta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como</a:t>
          </a:r>
          <a:r>
            <a:rPr lang="en-US" sz="1500" kern="1200" dirty="0" smtClean="0">
              <a:solidFill>
                <a:schemeClr val="tx1"/>
              </a:solidFill>
            </a:rPr>
            <a:t> um </a:t>
          </a:r>
          <a:r>
            <a:rPr lang="en-US" sz="1500" kern="1200" dirty="0" err="1" smtClean="0">
              <a:solidFill>
                <a:schemeClr val="tx1"/>
              </a:solidFill>
            </a:rPr>
            <a:t>ecossitema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definitivo</a:t>
          </a:r>
          <a:r>
            <a:rPr lang="en-US" sz="1500" kern="1200" dirty="0" smtClean="0">
              <a:solidFill>
                <a:schemeClr val="tx1"/>
              </a:solidFill>
            </a:rPr>
            <a:t>, </a:t>
          </a:r>
          <a:r>
            <a:rPr lang="en-US" sz="1500" kern="1200" dirty="0" err="1" smtClean="0">
              <a:solidFill>
                <a:schemeClr val="tx1"/>
              </a:solidFill>
            </a:rPr>
            <a:t>contituído</a:t>
          </a:r>
          <a:r>
            <a:rPr lang="en-US" sz="1500" kern="1200" dirty="0" smtClean="0">
              <a:solidFill>
                <a:schemeClr val="tx1"/>
              </a:solidFill>
            </a:rPr>
            <a:t> de </a:t>
          </a:r>
          <a:r>
            <a:rPr lang="en-US" sz="1500" kern="1200" dirty="0" err="1" smtClean="0">
              <a:solidFill>
                <a:schemeClr val="tx1"/>
              </a:solidFill>
            </a:rPr>
            <a:t>uma</a:t>
          </a:r>
          <a:r>
            <a:rPr lang="en-US" sz="1500" kern="1200" dirty="0" smtClean="0">
              <a:solidFill>
                <a:schemeClr val="tx1"/>
              </a:solidFill>
            </a:rPr>
            <a:t> </a:t>
          </a:r>
          <a:r>
            <a:rPr lang="en-US" sz="1500" kern="1200" dirty="0" err="1" smtClean="0">
              <a:solidFill>
                <a:schemeClr val="tx1"/>
              </a:solidFill>
            </a:rPr>
            <a:t>rede</a:t>
          </a:r>
          <a:r>
            <a:rPr lang="en-US" sz="1500" kern="1200" dirty="0" smtClean="0">
              <a:solidFill>
                <a:schemeClr val="tx1"/>
              </a:solidFill>
            </a:rPr>
            <a:t> de </a:t>
          </a:r>
          <a:r>
            <a:rPr lang="en-US" sz="1500" kern="1200" dirty="0" err="1" smtClean="0">
              <a:solidFill>
                <a:schemeClr val="tx1"/>
              </a:solidFill>
            </a:rPr>
            <a:t>interrela</a:t>
          </a:r>
          <a:r>
            <a:rPr lang="de-DE" sz="1500" kern="1200" dirty="0" smtClean="0">
              <a:solidFill>
                <a:schemeClr val="tx1"/>
              </a:solidFill>
            </a:rPr>
            <a:t>ções</a:t>
          </a:r>
          <a:r>
            <a:rPr lang="en-US" sz="1500" kern="1200" dirty="0" smtClean="0">
              <a:solidFill>
                <a:schemeClr val="tx1"/>
              </a:solidFill>
            </a:rPr>
            <a:t> de </a:t>
          </a:r>
          <a:r>
            <a:rPr lang="en-US" sz="1500" kern="1200" dirty="0" err="1" smtClean="0">
              <a:solidFill>
                <a:schemeClr val="tx1"/>
              </a:solidFill>
            </a:rPr>
            <a:t>subsistemas</a:t>
          </a:r>
          <a:r>
            <a:rPr lang="en-US" sz="1500" kern="1200" dirty="0" smtClean="0">
              <a:solidFill>
                <a:schemeClr val="tx1"/>
              </a:solidFill>
            </a:rPr>
            <a:t>.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44071" y="3614236"/>
        <a:ext cx="4808402" cy="8146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21CFF-F222-451A-8E63-AF3D4FBCDC7F}">
      <dsp:nvSpPr>
        <dsp:cNvPr id="0" name=""/>
        <dsp:cNvSpPr/>
      </dsp:nvSpPr>
      <dsp:spPr>
        <a:xfrm>
          <a:off x="0" y="320"/>
          <a:ext cx="4890838" cy="9156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Biodiversidade</a:t>
          </a:r>
          <a:r>
            <a:rPr lang="en-US" sz="1800" kern="1200" dirty="0" smtClean="0">
              <a:solidFill>
                <a:schemeClr val="tx1"/>
              </a:solidFill>
            </a:rPr>
            <a:t> é a </a:t>
          </a:r>
          <a:r>
            <a:rPr lang="en-US" sz="1800" kern="1200" dirty="0" err="1" smtClean="0">
              <a:solidFill>
                <a:schemeClr val="tx1"/>
              </a:solidFill>
            </a:rPr>
            <a:t>variabilidade</a:t>
          </a:r>
          <a:r>
            <a:rPr lang="en-US" sz="1800" kern="1200" dirty="0" smtClean="0">
              <a:solidFill>
                <a:schemeClr val="tx1"/>
              </a:solidFill>
            </a:rPr>
            <a:t> dos </a:t>
          </a:r>
          <a:r>
            <a:rPr lang="en-US" sz="1800" kern="1200" dirty="0" err="1" smtClean="0">
              <a:solidFill>
                <a:schemeClr val="tx1"/>
              </a:solidFill>
            </a:rPr>
            <a:t>sistemas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vivos</a:t>
          </a:r>
          <a:r>
            <a:rPr lang="en-US" sz="1800" kern="1200" dirty="0" smtClean="0">
              <a:solidFill>
                <a:schemeClr val="tx1"/>
              </a:solidFill>
            </a:rPr>
            <a:t>, </a:t>
          </a:r>
          <a:r>
            <a:rPr lang="en-US" sz="1800" kern="1200" dirty="0" err="1" smtClean="0">
              <a:solidFill>
                <a:schemeClr val="tx1"/>
              </a:solidFill>
            </a:rPr>
            <a:t>englobando</a:t>
          </a:r>
          <a:r>
            <a:rPr lang="en-US" sz="1800" kern="1200" dirty="0" smtClean="0">
              <a:solidFill>
                <a:schemeClr val="tx1"/>
              </a:solidFill>
            </a:rPr>
            <a:t> ambos </a:t>
          </a:r>
          <a:r>
            <a:rPr lang="en-US" sz="1800" kern="1200" dirty="0" err="1" smtClean="0">
              <a:solidFill>
                <a:schemeClr val="tx1"/>
              </a:solidFill>
            </a:rPr>
            <a:t>os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componentes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sistêmicos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suas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intera</a:t>
          </a:r>
          <a:r>
            <a:rPr lang="de-DE" sz="1800" kern="1200" dirty="0" smtClean="0">
              <a:solidFill>
                <a:schemeClr val="tx1"/>
              </a:solidFill>
            </a:rPr>
            <a:t>ções</a:t>
          </a:r>
          <a:r>
            <a:rPr lang="en-US" sz="1800" kern="1200" dirty="0" smtClean="0">
              <a:solidFill>
                <a:schemeClr val="tx1"/>
              </a:solidFill>
            </a:rPr>
            <a:t>.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44700" y="45020"/>
        <a:ext cx="4801438" cy="826279"/>
      </dsp:txXfrm>
    </dsp:sp>
    <dsp:sp modelId="{C9FBC403-B4F5-4424-B773-537FA38BF43E}">
      <dsp:nvSpPr>
        <dsp:cNvPr id="0" name=""/>
        <dsp:cNvSpPr/>
      </dsp:nvSpPr>
      <dsp:spPr>
        <a:xfrm>
          <a:off x="0" y="919834"/>
          <a:ext cx="4890838" cy="98264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As fun</a:t>
          </a:r>
          <a:r>
            <a:rPr lang="de-DE" sz="1800" kern="1200" dirty="0" smtClean="0">
              <a:solidFill>
                <a:schemeClr val="tx1"/>
              </a:solidFill>
            </a:rPr>
            <a:t>ções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ecossistêmicas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servi</a:t>
          </a:r>
          <a:r>
            <a:rPr lang="de-DE" sz="1800" kern="1200" dirty="0" smtClean="0">
              <a:solidFill>
                <a:schemeClr val="tx1"/>
              </a:solidFill>
            </a:rPr>
            <a:t>ç</a:t>
          </a:r>
          <a:r>
            <a:rPr lang="en-US" sz="1800" kern="1200" dirty="0" err="1" smtClean="0">
              <a:solidFill>
                <a:schemeClr val="tx1"/>
              </a:solidFill>
            </a:rPr>
            <a:t>os</a:t>
          </a:r>
          <a:r>
            <a:rPr lang="en-US" sz="1800" kern="1200" dirty="0" smtClean="0">
              <a:solidFill>
                <a:schemeClr val="tx1"/>
              </a:solidFill>
            </a:rPr>
            <a:t> s</a:t>
          </a:r>
          <a:r>
            <a:rPr lang="de-DE" sz="1800" kern="1200" dirty="0" smtClean="0">
              <a:solidFill>
                <a:schemeClr val="tx1"/>
              </a:solidFill>
            </a:rPr>
            <a:t>ão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depedentes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inteiramente</a:t>
          </a:r>
          <a:r>
            <a:rPr lang="en-US" sz="1800" kern="1200" dirty="0" smtClean="0">
              <a:solidFill>
                <a:schemeClr val="tx1"/>
              </a:solidFill>
            </a:rPr>
            <a:t> das ‘</a:t>
          </a:r>
          <a:r>
            <a:rPr lang="en-US" sz="1800" kern="1200" dirty="0" err="1" smtClean="0">
              <a:solidFill>
                <a:schemeClr val="tx1"/>
              </a:solidFill>
            </a:rPr>
            <a:t>formas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pt-BR" sz="1800" kern="1200" dirty="0" smtClean="0">
              <a:solidFill>
                <a:schemeClr val="tx1"/>
              </a:solidFill>
            </a:rPr>
            <a:t>funções</a:t>
          </a:r>
          <a:r>
            <a:rPr lang="en-US" sz="1800" kern="1200" dirty="0" smtClean="0">
              <a:solidFill>
                <a:schemeClr val="tx1"/>
              </a:solidFill>
            </a:rPr>
            <a:t>’ de </a:t>
          </a:r>
          <a:r>
            <a:rPr lang="en-US" sz="1800" kern="1200" dirty="0" err="1" smtClean="0">
              <a:solidFill>
                <a:schemeClr val="tx1"/>
              </a:solidFill>
            </a:rPr>
            <a:t>uma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biodiversidade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intacta</a:t>
          </a:r>
          <a:r>
            <a:rPr lang="en-US" sz="1800" kern="1200" dirty="0" smtClean="0">
              <a:solidFill>
                <a:schemeClr val="tx1"/>
              </a:solidFill>
            </a:rPr>
            <a:t>.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47969" y="967803"/>
        <a:ext cx="4794900" cy="886708"/>
      </dsp:txXfrm>
    </dsp:sp>
    <dsp:sp modelId="{A111ABD5-8938-42EF-9FBC-EBE4912612C6}">
      <dsp:nvSpPr>
        <dsp:cNvPr id="0" name=""/>
        <dsp:cNvSpPr/>
      </dsp:nvSpPr>
      <dsp:spPr>
        <a:xfrm>
          <a:off x="0" y="1906315"/>
          <a:ext cx="4890838" cy="10102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Fun</a:t>
          </a:r>
          <a:r>
            <a:rPr lang="de-DE" sz="1800" kern="1200" dirty="0" smtClean="0">
              <a:solidFill>
                <a:schemeClr val="tx1"/>
              </a:solidFill>
            </a:rPr>
            <a:t>ções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ecossistêmicas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biodiversidade</a:t>
          </a:r>
          <a:r>
            <a:rPr lang="en-US" sz="1800" kern="1200" dirty="0" smtClean="0">
              <a:solidFill>
                <a:schemeClr val="tx1"/>
              </a:solidFill>
            </a:rPr>
            <a:t> s</a:t>
          </a:r>
          <a:r>
            <a:rPr lang="de-DE" sz="1800" kern="1200" dirty="0" smtClean="0">
              <a:solidFill>
                <a:schemeClr val="tx1"/>
              </a:solidFill>
            </a:rPr>
            <a:t>ão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interdependentes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na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regula</a:t>
          </a:r>
          <a:r>
            <a:rPr lang="de-DE" sz="1800" kern="1200" dirty="0" smtClean="0">
              <a:solidFill>
                <a:schemeClr val="tx1"/>
              </a:solidFill>
            </a:rPr>
            <a:t>ção</a:t>
          </a:r>
          <a:r>
            <a:rPr lang="en-US" sz="1800" kern="1200" dirty="0" smtClean="0">
              <a:solidFill>
                <a:schemeClr val="tx1"/>
              </a:solidFill>
            </a:rPr>
            <a:t> da ‘eco-</a:t>
          </a:r>
          <a:r>
            <a:rPr lang="en-US" sz="1800" kern="1200" dirty="0" err="1" smtClean="0">
              <a:solidFill>
                <a:schemeClr val="tx1"/>
              </a:solidFill>
            </a:rPr>
            <a:t>energia</a:t>
          </a:r>
          <a:r>
            <a:rPr lang="en-US" sz="1800" kern="1200" dirty="0" smtClean="0">
              <a:solidFill>
                <a:schemeClr val="tx1"/>
              </a:solidFill>
            </a:rPr>
            <a:t>’, </a:t>
          </a:r>
          <a:r>
            <a:rPr lang="en-US" sz="1800" kern="1200" dirty="0" err="1" smtClean="0">
              <a:solidFill>
                <a:schemeClr val="tx1"/>
              </a:solidFill>
            </a:rPr>
            <a:t>água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fluxos</a:t>
          </a:r>
          <a:r>
            <a:rPr lang="en-US" sz="1800" kern="1200" dirty="0" smtClean="0">
              <a:solidFill>
                <a:schemeClr val="tx1"/>
              </a:solidFill>
            </a:rPr>
            <a:t> de </a:t>
          </a:r>
          <a:r>
            <a:rPr lang="en-US" sz="1800" kern="1200" dirty="0" err="1" smtClean="0">
              <a:solidFill>
                <a:schemeClr val="tx1"/>
              </a:solidFill>
            </a:rPr>
            <a:t>materias</a:t>
          </a:r>
          <a:r>
            <a:rPr lang="en-US" sz="1800" kern="1200" dirty="0" smtClean="0">
              <a:solidFill>
                <a:schemeClr val="tx1"/>
              </a:solidFill>
            </a:rPr>
            <a:t>.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49315" y="1955630"/>
        <a:ext cx="4792208" cy="911602"/>
      </dsp:txXfrm>
    </dsp:sp>
    <dsp:sp modelId="{1A873530-2FD9-4AB4-A1D0-7163A064FC40}">
      <dsp:nvSpPr>
        <dsp:cNvPr id="0" name=""/>
        <dsp:cNvSpPr/>
      </dsp:nvSpPr>
      <dsp:spPr>
        <a:xfrm>
          <a:off x="0" y="2920382"/>
          <a:ext cx="4890838" cy="72913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A fun</a:t>
          </a:r>
          <a:r>
            <a:rPr lang="de-DE" sz="1800" kern="1200" dirty="0" smtClean="0">
              <a:solidFill>
                <a:schemeClr val="tx1"/>
              </a:solidFill>
            </a:rPr>
            <a:t>ção</a:t>
          </a:r>
          <a:r>
            <a:rPr lang="en-US" sz="1800" kern="1200" dirty="0" smtClean="0">
              <a:solidFill>
                <a:schemeClr val="tx1"/>
              </a:solidFill>
            </a:rPr>
            <a:t> da </a:t>
          </a:r>
          <a:r>
            <a:rPr lang="en-US" sz="1800" kern="1200" dirty="0" err="1" smtClean="0">
              <a:solidFill>
                <a:schemeClr val="tx1"/>
              </a:solidFill>
            </a:rPr>
            <a:t>biodiversidade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depende</a:t>
          </a:r>
          <a:r>
            <a:rPr lang="en-US" sz="1800" kern="1200" dirty="0" smtClean="0">
              <a:solidFill>
                <a:schemeClr val="tx1"/>
              </a:solidFill>
            </a:rPr>
            <a:t> da </a:t>
          </a:r>
          <a:r>
            <a:rPr lang="en-US" sz="1800" kern="1200" dirty="0" err="1" smtClean="0">
              <a:solidFill>
                <a:schemeClr val="tx1"/>
              </a:solidFill>
            </a:rPr>
            <a:t>biomassa</a:t>
          </a:r>
          <a:r>
            <a:rPr lang="en-US" sz="1800" kern="1200" dirty="0" smtClean="0">
              <a:solidFill>
                <a:schemeClr val="tx1"/>
              </a:solidFill>
            </a:rPr>
            <a:t>, </a:t>
          </a:r>
          <a:r>
            <a:rPr lang="en-US" sz="1800" kern="1200" dirty="0" err="1" smtClean="0">
              <a:solidFill>
                <a:schemeClr val="tx1"/>
              </a:solidFill>
            </a:rPr>
            <a:t>informa</a:t>
          </a:r>
          <a:r>
            <a:rPr lang="de-DE" sz="1800" kern="1200" dirty="0" smtClean="0">
              <a:solidFill>
                <a:schemeClr val="tx1"/>
              </a:solidFill>
            </a:rPr>
            <a:t>ção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conectividade</a:t>
          </a:r>
          <a:r>
            <a:rPr lang="en-US" sz="1800" kern="1200" dirty="0" smtClean="0">
              <a:solidFill>
                <a:schemeClr val="tx1"/>
              </a:solidFill>
            </a:rPr>
            <a:t>.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35594" y="2955976"/>
        <a:ext cx="4819650" cy="657950"/>
      </dsp:txXfrm>
    </dsp:sp>
    <dsp:sp modelId="{8023F99A-2E56-41CB-BC19-E14F2DC018A9}">
      <dsp:nvSpPr>
        <dsp:cNvPr id="0" name=""/>
        <dsp:cNvSpPr/>
      </dsp:nvSpPr>
      <dsp:spPr>
        <a:xfrm>
          <a:off x="0" y="3653355"/>
          <a:ext cx="4890838" cy="13148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A </a:t>
          </a:r>
          <a:r>
            <a:rPr lang="en-US" sz="1800" kern="1200" dirty="0" err="1" smtClean="0">
              <a:solidFill>
                <a:schemeClr val="tx1"/>
              </a:solidFill>
            </a:rPr>
            <a:t>sensitividade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vulnerabilidade</a:t>
          </a:r>
          <a:r>
            <a:rPr lang="en-US" sz="1800" kern="1200" dirty="0" smtClean="0">
              <a:solidFill>
                <a:schemeClr val="tx1"/>
              </a:solidFill>
            </a:rPr>
            <a:t> para </a:t>
          </a:r>
          <a:r>
            <a:rPr lang="en-US" sz="1800" kern="1200" dirty="0" err="1" smtClean="0">
              <a:solidFill>
                <a:schemeClr val="tx1"/>
              </a:solidFill>
            </a:rPr>
            <a:t>mudar</a:t>
          </a:r>
          <a:r>
            <a:rPr lang="en-US" sz="1800" kern="1200" dirty="0" smtClean="0">
              <a:solidFill>
                <a:schemeClr val="tx1"/>
              </a:solidFill>
            </a:rPr>
            <a:t>, </a:t>
          </a:r>
          <a:r>
            <a:rPr lang="en-US" sz="1800" kern="1200" dirty="0" err="1" smtClean="0">
              <a:solidFill>
                <a:schemeClr val="tx1"/>
              </a:solidFill>
            </a:rPr>
            <a:t>juntamente</a:t>
          </a:r>
          <a:r>
            <a:rPr lang="en-US" sz="1800" kern="1200" dirty="0" smtClean="0">
              <a:solidFill>
                <a:schemeClr val="tx1"/>
              </a:solidFill>
            </a:rPr>
            <a:t> com a </a:t>
          </a:r>
          <a:r>
            <a:rPr lang="en-US" sz="1800" kern="1200" dirty="0" err="1" smtClean="0">
              <a:solidFill>
                <a:schemeClr val="tx1"/>
              </a:solidFill>
            </a:rPr>
            <a:t>resiliência</a:t>
          </a:r>
          <a:r>
            <a:rPr lang="en-US" sz="1800" kern="1200" dirty="0" smtClean="0">
              <a:solidFill>
                <a:schemeClr val="tx1"/>
              </a:solidFill>
            </a:rPr>
            <a:t> para </a:t>
          </a:r>
          <a:r>
            <a:rPr lang="en-US" sz="1800" kern="1200" dirty="0" err="1" smtClean="0">
              <a:solidFill>
                <a:schemeClr val="tx1"/>
              </a:solidFill>
            </a:rPr>
            <a:t>distúrbios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capacidade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adaptativa</a:t>
          </a:r>
          <a:r>
            <a:rPr lang="en-US" sz="1800" kern="1200" dirty="0" smtClean="0">
              <a:solidFill>
                <a:schemeClr val="tx1"/>
              </a:solidFill>
            </a:rPr>
            <a:t> s</a:t>
          </a:r>
          <a:r>
            <a:rPr lang="de-DE" sz="1800" kern="1200" dirty="0" smtClean="0">
              <a:solidFill>
                <a:schemeClr val="tx1"/>
              </a:solidFill>
            </a:rPr>
            <a:t>ão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propriedades</a:t>
          </a:r>
          <a:r>
            <a:rPr lang="en-US" sz="1800" kern="1200" dirty="0" smtClean="0">
              <a:solidFill>
                <a:schemeClr val="tx1"/>
              </a:solidFill>
            </a:rPr>
            <a:t> da </a:t>
          </a:r>
          <a:r>
            <a:rPr lang="en-US" sz="1800" kern="1200" dirty="0" err="1" smtClean="0">
              <a:solidFill>
                <a:schemeClr val="tx1"/>
              </a:solidFill>
            </a:rPr>
            <a:t>biodiversidade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que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apóiam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os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processos</a:t>
          </a:r>
          <a:r>
            <a:rPr lang="en-US" sz="1800" kern="1200" dirty="0" smtClean="0">
              <a:solidFill>
                <a:schemeClr val="tx1"/>
              </a:solidFill>
            </a:rPr>
            <a:t> de auto-</a:t>
          </a:r>
          <a:r>
            <a:rPr lang="en-US" sz="1800" kern="1200" dirty="0" err="1" smtClean="0">
              <a:solidFill>
                <a:schemeClr val="tx1"/>
              </a:solidFill>
            </a:rPr>
            <a:t>ordenamento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evolu</a:t>
          </a:r>
          <a:r>
            <a:rPr lang="de-DE" sz="1800" kern="1200" dirty="0" smtClean="0">
              <a:solidFill>
                <a:schemeClr val="tx1"/>
              </a:solidFill>
            </a:rPr>
            <a:t>ção</a:t>
          </a:r>
          <a:r>
            <a:rPr lang="en-US" sz="1800" kern="1200" dirty="0" smtClean="0">
              <a:solidFill>
                <a:schemeClr val="tx1"/>
              </a:solidFill>
            </a:rPr>
            <a:t>.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64187" y="3717542"/>
        <a:ext cx="4762464" cy="11865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191DB-BEF5-4F07-B21A-E77B56EB5915}">
      <dsp:nvSpPr>
        <dsp:cNvPr id="0" name=""/>
        <dsp:cNvSpPr/>
      </dsp:nvSpPr>
      <dsp:spPr>
        <a:xfrm>
          <a:off x="0" y="4247"/>
          <a:ext cx="8136904" cy="5241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solidFill>
                <a:schemeClr val="tx1"/>
              </a:solidFill>
            </a:rPr>
            <a:t>Os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seres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humanos</a:t>
          </a:r>
          <a:r>
            <a:rPr lang="en-US" sz="1800" kern="1200" dirty="0" smtClean="0">
              <a:solidFill>
                <a:schemeClr val="tx1"/>
              </a:solidFill>
            </a:rPr>
            <a:t> s</a:t>
          </a:r>
          <a:r>
            <a:rPr lang="de-DE" sz="1800" kern="1200" dirty="0" smtClean="0">
              <a:solidFill>
                <a:schemeClr val="tx1"/>
              </a:solidFill>
            </a:rPr>
            <a:t>ão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partes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integrais</a:t>
          </a:r>
          <a:r>
            <a:rPr lang="en-US" sz="1800" kern="1200" dirty="0" smtClean="0">
              <a:solidFill>
                <a:schemeClr val="tx1"/>
              </a:solidFill>
            </a:rPr>
            <a:t> e </a:t>
          </a:r>
          <a:r>
            <a:rPr lang="en-US" sz="1800" kern="1200" dirty="0" err="1" smtClean="0">
              <a:solidFill>
                <a:schemeClr val="tx1"/>
              </a:solidFill>
            </a:rPr>
            <a:t>interdependentes</a:t>
          </a:r>
          <a:r>
            <a:rPr lang="en-US" sz="1800" kern="1200" dirty="0" smtClean="0">
              <a:solidFill>
                <a:schemeClr val="tx1"/>
              </a:solidFill>
            </a:rPr>
            <a:t> do </a:t>
          </a:r>
          <a:r>
            <a:rPr lang="en-US" sz="1800" kern="1200" dirty="0" err="1" smtClean="0">
              <a:solidFill>
                <a:schemeClr val="tx1"/>
              </a:solidFill>
            </a:rPr>
            <a:t>ecossistema</a:t>
          </a:r>
          <a:r>
            <a:rPr lang="en-US" sz="1800" kern="1200" dirty="0" smtClean="0">
              <a:solidFill>
                <a:schemeClr val="tx1"/>
              </a:solidFill>
            </a:rPr>
            <a:t> global.</a:t>
          </a:r>
          <a:endParaRPr lang="de-DE" sz="1800" kern="1200" dirty="0">
            <a:solidFill>
              <a:schemeClr val="tx1"/>
            </a:solidFill>
          </a:endParaRPr>
        </a:p>
      </dsp:txBody>
      <dsp:txXfrm>
        <a:off x="25587" y="29834"/>
        <a:ext cx="8085730" cy="472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4853F-6AC4-4CBD-A471-414BE87BCDDC}" type="datetimeFigureOut">
              <a:rPr lang="en-GB" smtClean="0"/>
              <a:t>25/05/2015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6C3B8-4F73-4408-8F2E-82893D1C657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814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Or</a:t>
            </a:r>
            <a:r>
              <a:rPr lang="de-DE" dirty="0" smtClean="0"/>
              <a:t> „</a:t>
            </a:r>
            <a:r>
              <a:rPr lang="de-DE" dirty="0" err="1" smtClean="0"/>
              <a:t>general</a:t>
            </a:r>
            <a:r>
              <a:rPr lang="de-DE" dirty="0" smtClean="0"/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“</a:t>
            </a:r>
          </a:p>
          <a:p>
            <a:r>
              <a:rPr lang="de-DE" dirty="0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pictures</a:t>
            </a:r>
            <a:r>
              <a:rPr lang="de-DE" baseline="0" dirty="0" smtClean="0"/>
              <a:t>…</a:t>
            </a:r>
          </a:p>
          <a:p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training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course</a:t>
            </a:r>
            <a:r>
              <a:rPr lang="de-DE" baseline="0" dirty="0" smtClean="0"/>
              <a:t>???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6C3B8-4F73-4408-8F2E-82893D1C657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99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6C3B8-4F73-4408-8F2E-82893D1C657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24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6C3B8-4F73-4408-8F2E-82893D1C657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75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://www.google.de/imgres?imgurl=http%3A%2F%2Fwww.cmar.csiro.au%2Fresearch%2Fmse%2Fimages%2Fadaptive_cycle.gif&amp;imgrefurl=http%3A%2F%2Fwww.cmar.csiro.au%2Fresearch%2Fmse%2F&amp;h=701&amp;w=1109&amp;tbnid=n6zUBKo1Sc-pUM%3A&amp;zoom=1&amp;docid=0mf4bxcg-kvGYM&amp;ei=uOsCVffxI8PaOMbygaAJ&amp;tbm=isch&amp;iact=rc&amp;uact=3&amp;dur=5179&amp;page=1&amp;start=0&amp;ndsp=18&amp;ved=0CCoQrQMwAw</a:t>
            </a:r>
          </a:p>
          <a:p>
            <a:endParaRPr lang="de-DE" dirty="0" smtClean="0"/>
          </a:p>
          <a:p>
            <a:r>
              <a:rPr lang="de-DE" dirty="0" smtClean="0"/>
              <a:t>http://www.google.de/imgres?imgurl=http%3A%2F%2Fportals.wi.wur.nl%2Ffiles%2Fdocs%2FImage%2Fleadership%2Fpictures%2Fprojectcycle.gif&amp;imgrefurl=http%3A%2F%2Fportals.wi.wur.nl%2FACMnetwork%2F%3FAdaptive_management&amp;h=439&amp;w=497&amp;tbnid=_GU7Xsr_tQK5xM%3A&amp;zoom=1&amp;docid=ODIj1z7JVodyqM&amp;ei=uOsCVffxI8PaOMbygaAJ&amp;tbm=isch&amp;iact=rc&amp;uact=3&amp;dur=1412&amp;page=2&amp;start=18&amp;ndsp=24&amp;ved=0CI0BEK0DMCI</a:t>
            </a:r>
          </a:p>
          <a:p>
            <a:endParaRPr lang="de-DE" dirty="0" smtClean="0"/>
          </a:p>
          <a:p>
            <a:r>
              <a:rPr lang="de-DE" dirty="0" smtClean="0"/>
              <a:t>http://www.google.de/imgres?imgurl=http%3A%2F%2Fwww.iqstrategy.net%2Fwp-content%2Fuploads%2F2011%2F12%2FAMP.png&amp;imgrefurl=http%3A%2F%2Fwww.iqstrategy.net%2Fhot-topics%2Fimproving-outcomes%2F&amp;h=716&amp;w=733&amp;tbnid=iQ4Cdy-OuYAcdM%3A&amp;zoom=1&amp;docid=dO3YIpTD-SPALM&amp;ei=uOsCVffxI8PaOMbygaAJ&amp;tbm=isch&amp;iact=rc&amp;uact=3&amp;dur=2089&amp;page=5&amp;start=90&amp;ndsp=25&amp;ved=0CMECEK0DMF4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6C3B8-4F73-4408-8F2E-82893D1C657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53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6C3B8-4F73-4408-8F2E-82893D1C657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241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6C3B8-4F73-4408-8F2E-82893D1C657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61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6C3B8-4F73-4408-8F2E-82893D1C657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803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6C3B8-4F73-4408-8F2E-82893D1C657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90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upload.wikimedia.org/wikipedia/commons/e/ef/Thumbs_up_font_awesome.svg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upload.wikimedia.org/wikipedia/commons/e/ef/Thumbs_up_font_awesome.svg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upload.wikimedia.org/wikipedia/commons/e/ef/Thumbs_up_font_awesome.svg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upload.wikimedia.org/wikipedia/commons/e/ef/Thumbs_up_font_awesome.svg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upload.wikimedia.org/wikipedia/commons/e/ef/Thumbs_up_font_awesome.svg" TargetMode="External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8E8E-98B2-4805-ABC8-C24660DA2715}" type="datetime1">
              <a:rPr lang="de-DE" smtClean="0"/>
              <a:t>25.05.2015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59632" y="1556792"/>
            <a:ext cx="375215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59632" y="2204864"/>
            <a:ext cx="3752156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220072" y="1556792"/>
            <a:ext cx="375374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220072" y="2204864"/>
            <a:ext cx="3753743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FAB9-209E-47CE-9EF2-F7F3B0BDDB65}" type="datetime1">
              <a:rPr lang="de-DE" smtClean="0"/>
              <a:t>25.05.2015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EA3E6-BF41-4D72-8DAE-08F8E42F4D3E}" type="datetime1">
              <a:rPr lang="de-DE" smtClean="0"/>
              <a:t>25.05.2015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F0F53-55BF-43E9-856B-FF603D6F385B}" type="datetime1">
              <a:rPr lang="de-DE" smtClean="0"/>
              <a:t>25.05.2015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2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53ED-CD9B-45F4-87B1-C51DA756F7ED}" type="datetime1">
              <a:rPr lang="de-DE" smtClean="0"/>
              <a:t>25.05.2015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2F953-E5DF-40EC-ABB8-380B7F5EC9CC}" type="datetime1">
              <a:rPr lang="de-DE" smtClean="0"/>
              <a:t>25.05.2015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D041-75FC-4213-8C3E-400A7E0662FB}" type="datetime1">
              <a:rPr lang="de-DE" smtClean="0"/>
              <a:t>25.05.2015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B088-CEDE-487B-915F-F386816E090F}" type="datetime1">
              <a:rPr lang="de-DE" smtClean="0"/>
              <a:t>25.05.2015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7A4A-3A68-49BF-8CAA-C3DE8761A042}" type="datetime1">
              <a:rPr lang="de-DE" smtClean="0"/>
              <a:t>25.05.2015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1C4E-0956-4594-A120-76C52D0696A0}" type="datetime1">
              <a:rPr lang="de-DE" smtClean="0"/>
              <a:t>25.05.2015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256027" y="2642543"/>
            <a:ext cx="5771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Arial" pitchFamily="34" charset="0"/>
                <a:cs typeface="Arial" pitchFamily="34" charset="0"/>
              </a:rPr>
              <a:t>?</a:t>
            </a:r>
            <a:endParaRPr lang="en-GB" sz="4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355931" y="1748812"/>
            <a:ext cx="377333" cy="327345"/>
            <a:chOff x="252905" y="1778908"/>
            <a:chExt cx="377333" cy="327345"/>
          </a:xfrm>
          <a:noFill/>
        </p:grpSpPr>
        <p:sp>
          <p:nvSpPr>
            <p:cNvPr id="9" name="Ellipse 8"/>
            <p:cNvSpPr/>
            <p:nvPr/>
          </p:nvSpPr>
          <p:spPr>
            <a:xfrm rot="21240482">
              <a:off x="373977" y="1778908"/>
              <a:ext cx="256261" cy="256261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rapezoid 9"/>
            <p:cNvSpPr/>
            <p:nvPr/>
          </p:nvSpPr>
          <p:spPr>
            <a:xfrm rot="2832241" flipH="1">
              <a:off x="316036" y="1981034"/>
              <a:ext cx="62088" cy="188350"/>
            </a:xfrm>
            <a:prstGeom prst="trapezoid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ogen 10"/>
            <p:cNvSpPr/>
            <p:nvPr/>
          </p:nvSpPr>
          <p:spPr>
            <a:xfrm rot="490939" flipV="1">
              <a:off x="386640" y="1906997"/>
              <a:ext cx="179092" cy="97445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uppieren 11"/>
          <p:cNvGrpSpPr/>
          <p:nvPr userDrawn="1"/>
        </p:nvGrpSpPr>
        <p:grpSpPr>
          <a:xfrm>
            <a:off x="339734" y="4018502"/>
            <a:ext cx="396070" cy="435203"/>
            <a:chOff x="201399" y="4006186"/>
            <a:chExt cx="396070" cy="435203"/>
          </a:xfrm>
          <a:noFill/>
        </p:grpSpPr>
        <p:sp>
          <p:nvSpPr>
            <p:cNvPr id="13" name="Form 12"/>
            <p:cNvSpPr/>
            <p:nvPr/>
          </p:nvSpPr>
          <p:spPr>
            <a:xfrm>
              <a:off x="347080" y="4191000"/>
              <a:ext cx="250389" cy="250389"/>
            </a:xfrm>
            <a:prstGeom prst="gear9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orm 13"/>
            <p:cNvSpPr/>
            <p:nvPr/>
          </p:nvSpPr>
          <p:spPr>
            <a:xfrm>
              <a:off x="201399" y="4131817"/>
              <a:ext cx="182101" cy="182101"/>
            </a:xfrm>
            <a:prstGeom prst="gear6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orm 14"/>
            <p:cNvSpPr/>
            <p:nvPr/>
          </p:nvSpPr>
          <p:spPr>
            <a:xfrm rot="20700000">
              <a:off x="303394" y="4006186"/>
              <a:ext cx="178422" cy="178422"/>
            </a:xfrm>
            <a:prstGeom prst="gear6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16" name="Picture 17" descr="File:Thumbs up font awesome.sv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4" y="5219551"/>
            <a:ext cx="43204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05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4D1B7-A739-4626-A6CB-F8A6BB7A7CE5}" type="datetime1">
              <a:rPr lang="de-DE" smtClean="0"/>
              <a:t>25.05.2015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  <p:pic>
        <p:nvPicPr>
          <p:cNvPr id="17" name="Picture 17" descr="File:Thumbs up font awesome.sv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4" y="5222728"/>
            <a:ext cx="43204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ieren 17"/>
          <p:cNvGrpSpPr/>
          <p:nvPr userDrawn="1"/>
        </p:nvGrpSpPr>
        <p:grpSpPr>
          <a:xfrm>
            <a:off x="346563" y="4017581"/>
            <a:ext cx="396070" cy="435203"/>
            <a:chOff x="201399" y="4006186"/>
            <a:chExt cx="396070" cy="435203"/>
          </a:xfrm>
          <a:noFill/>
        </p:grpSpPr>
        <p:sp>
          <p:nvSpPr>
            <p:cNvPr id="19" name="Form 18"/>
            <p:cNvSpPr/>
            <p:nvPr/>
          </p:nvSpPr>
          <p:spPr>
            <a:xfrm>
              <a:off x="347080" y="4191000"/>
              <a:ext cx="250389" cy="250389"/>
            </a:xfrm>
            <a:prstGeom prst="gear9">
              <a:avLst/>
            </a:prstGeom>
            <a:grpFill/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orm 19"/>
            <p:cNvSpPr/>
            <p:nvPr/>
          </p:nvSpPr>
          <p:spPr>
            <a:xfrm>
              <a:off x="201399" y="4131817"/>
              <a:ext cx="182101" cy="182101"/>
            </a:xfrm>
            <a:prstGeom prst="gear6">
              <a:avLst/>
            </a:prstGeom>
            <a:grpFill/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orm 20"/>
            <p:cNvSpPr/>
            <p:nvPr/>
          </p:nvSpPr>
          <p:spPr>
            <a:xfrm rot="20700000">
              <a:off x="303394" y="4006186"/>
              <a:ext cx="178422" cy="178422"/>
            </a:xfrm>
            <a:prstGeom prst="gear6">
              <a:avLst/>
            </a:prstGeom>
            <a:grpFill/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2" name="Textfeld 21"/>
          <p:cNvSpPr txBox="1"/>
          <p:nvPr userDrawn="1"/>
        </p:nvSpPr>
        <p:spPr>
          <a:xfrm>
            <a:off x="258274" y="2642542"/>
            <a:ext cx="5771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GB" sz="4400" b="1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uppieren 26"/>
          <p:cNvGrpSpPr/>
          <p:nvPr userDrawn="1"/>
        </p:nvGrpSpPr>
        <p:grpSpPr>
          <a:xfrm>
            <a:off x="355931" y="1748812"/>
            <a:ext cx="377333" cy="327345"/>
            <a:chOff x="252905" y="1778908"/>
            <a:chExt cx="377333" cy="327345"/>
          </a:xfrm>
          <a:noFill/>
        </p:grpSpPr>
        <p:sp>
          <p:nvSpPr>
            <p:cNvPr id="28" name="Ellipse 27"/>
            <p:cNvSpPr/>
            <p:nvPr/>
          </p:nvSpPr>
          <p:spPr>
            <a:xfrm rot="21240482">
              <a:off x="373977" y="1778908"/>
              <a:ext cx="256261" cy="256261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rapezoid 28"/>
            <p:cNvSpPr/>
            <p:nvPr/>
          </p:nvSpPr>
          <p:spPr>
            <a:xfrm rot="2832241" flipH="1">
              <a:off x="316036" y="1981034"/>
              <a:ext cx="62088" cy="188350"/>
            </a:xfrm>
            <a:prstGeom prst="trapezoid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Bogen 29"/>
            <p:cNvSpPr/>
            <p:nvPr/>
          </p:nvSpPr>
          <p:spPr>
            <a:xfrm rot="490939" flipV="1">
              <a:off x="386640" y="1906997"/>
              <a:ext cx="179092" cy="97445"/>
            </a:xfrm>
            <a:prstGeom prst="arc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0058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D243-489D-43F6-825F-47BA05540FE9}" type="datetime1">
              <a:rPr lang="de-DE" smtClean="0"/>
              <a:t>25.05.2015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  <p:pic>
        <p:nvPicPr>
          <p:cNvPr id="7" name="Picture 17" descr="File:Thumbs up font awesome.sv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4" y="5222728"/>
            <a:ext cx="43204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7"/>
          <p:cNvGrpSpPr/>
          <p:nvPr userDrawn="1"/>
        </p:nvGrpSpPr>
        <p:grpSpPr>
          <a:xfrm>
            <a:off x="346563" y="4017581"/>
            <a:ext cx="396070" cy="435203"/>
            <a:chOff x="201399" y="4006186"/>
            <a:chExt cx="396070" cy="435203"/>
          </a:xfrm>
          <a:noFill/>
        </p:grpSpPr>
        <p:sp>
          <p:nvSpPr>
            <p:cNvPr id="9" name="Form 8"/>
            <p:cNvSpPr/>
            <p:nvPr/>
          </p:nvSpPr>
          <p:spPr>
            <a:xfrm>
              <a:off x="347080" y="4191000"/>
              <a:ext cx="250389" cy="250389"/>
            </a:xfrm>
            <a:prstGeom prst="gear9">
              <a:avLst/>
            </a:prstGeom>
            <a:grpFill/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orm 9"/>
            <p:cNvSpPr/>
            <p:nvPr/>
          </p:nvSpPr>
          <p:spPr>
            <a:xfrm>
              <a:off x="201399" y="4131817"/>
              <a:ext cx="182101" cy="182101"/>
            </a:xfrm>
            <a:prstGeom prst="gear6">
              <a:avLst/>
            </a:prstGeom>
            <a:grpFill/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orm 10"/>
            <p:cNvSpPr/>
            <p:nvPr/>
          </p:nvSpPr>
          <p:spPr>
            <a:xfrm rot="20700000">
              <a:off x="303394" y="4006186"/>
              <a:ext cx="178422" cy="178422"/>
            </a:xfrm>
            <a:prstGeom prst="gear6">
              <a:avLst/>
            </a:prstGeom>
            <a:grpFill/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3" name="Gruppieren 12"/>
          <p:cNvGrpSpPr/>
          <p:nvPr userDrawn="1"/>
        </p:nvGrpSpPr>
        <p:grpSpPr>
          <a:xfrm>
            <a:off x="353722" y="1744044"/>
            <a:ext cx="377333" cy="327345"/>
            <a:chOff x="252905" y="1778908"/>
            <a:chExt cx="377333" cy="327345"/>
          </a:xfrm>
        </p:grpSpPr>
        <p:sp>
          <p:nvSpPr>
            <p:cNvPr id="14" name="Ellipse 13"/>
            <p:cNvSpPr/>
            <p:nvPr/>
          </p:nvSpPr>
          <p:spPr>
            <a:xfrm rot="21240482">
              <a:off x="373977" y="1778908"/>
              <a:ext cx="256261" cy="25626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Trapezoid 14"/>
            <p:cNvSpPr/>
            <p:nvPr/>
          </p:nvSpPr>
          <p:spPr>
            <a:xfrm rot="2832241" flipH="1">
              <a:off x="316036" y="1981034"/>
              <a:ext cx="62088" cy="188350"/>
            </a:xfrm>
            <a:prstGeom prst="trapezoid">
              <a:avLst/>
            </a:prstGeom>
            <a:solidFill>
              <a:schemeClr val="bg1">
                <a:lumMod val="75000"/>
                <a:alpha val="50000"/>
              </a:schemeClr>
            </a:solidFill>
            <a:ln w="3175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Bogen 15"/>
            <p:cNvSpPr/>
            <p:nvPr/>
          </p:nvSpPr>
          <p:spPr>
            <a:xfrm rot="490939" flipV="1">
              <a:off x="386640" y="1906997"/>
              <a:ext cx="179092" cy="97445"/>
            </a:xfrm>
            <a:prstGeom prst="arc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feld 16"/>
          <p:cNvSpPr txBox="1"/>
          <p:nvPr userDrawn="1"/>
        </p:nvSpPr>
        <p:spPr>
          <a:xfrm>
            <a:off x="256027" y="2642543"/>
            <a:ext cx="5771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atin typeface="Arial" pitchFamily="34" charset="0"/>
                <a:cs typeface="Arial" pitchFamily="34" charset="0"/>
              </a:rPr>
              <a:t>?</a:t>
            </a:r>
            <a:endParaRPr lang="en-GB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058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C393-B9C2-4EA2-8AA9-35E0DF0BCD89}" type="datetime1">
              <a:rPr lang="de-DE" smtClean="0"/>
              <a:t>25.05.2015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  <p:pic>
        <p:nvPicPr>
          <p:cNvPr id="7" name="Picture 17" descr="File:Thumbs up font awesome.sv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4" y="5222728"/>
            <a:ext cx="43204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 userDrawn="1"/>
        </p:nvSpPr>
        <p:spPr>
          <a:xfrm>
            <a:off x="258274" y="2642542"/>
            <a:ext cx="5771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GB" sz="4400" b="1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353722" y="1744044"/>
            <a:ext cx="377333" cy="327345"/>
            <a:chOff x="252905" y="1778908"/>
            <a:chExt cx="377333" cy="327345"/>
          </a:xfrm>
        </p:grpSpPr>
        <p:sp>
          <p:nvSpPr>
            <p:cNvPr id="14" name="Ellipse 13"/>
            <p:cNvSpPr/>
            <p:nvPr/>
          </p:nvSpPr>
          <p:spPr>
            <a:xfrm rot="21240482">
              <a:off x="373977" y="1778908"/>
              <a:ext cx="256261" cy="25626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Trapezoid 14"/>
            <p:cNvSpPr/>
            <p:nvPr/>
          </p:nvSpPr>
          <p:spPr>
            <a:xfrm rot="2832241" flipH="1">
              <a:off x="316036" y="1981034"/>
              <a:ext cx="62088" cy="188350"/>
            </a:xfrm>
            <a:prstGeom prst="trapezoid">
              <a:avLst/>
            </a:prstGeom>
            <a:solidFill>
              <a:schemeClr val="bg1">
                <a:lumMod val="75000"/>
                <a:alpha val="50000"/>
              </a:schemeClr>
            </a:solidFill>
            <a:ln w="3175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Bogen 15"/>
            <p:cNvSpPr/>
            <p:nvPr/>
          </p:nvSpPr>
          <p:spPr>
            <a:xfrm rot="490939" flipV="1">
              <a:off x="386640" y="1906997"/>
              <a:ext cx="179092" cy="97445"/>
            </a:xfrm>
            <a:prstGeom prst="arc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uppieren 16"/>
          <p:cNvGrpSpPr/>
          <p:nvPr userDrawn="1"/>
        </p:nvGrpSpPr>
        <p:grpSpPr>
          <a:xfrm>
            <a:off x="339734" y="4018502"/>
            <a:ext cx="396070" cy="435203"/>
            <a:chOff x="201399" y="4006186"/>
            <a:chExt cx="396070" cy="435203"/>
          </a:xfrm>
          <a:noFill/>
        </p:grpSpPr>
        <p:sp>
          <p:nvSpPr>
            <p:cNvPr id="18" name="Form 17"/>
            <p:cNvSpPr/>
            <p:nvPr/>
          </p:nvSpPr>
          <p:spPr>
            <a:xfrm>
              <a:off x="347080" y="4191000"/>
              <a:ext cx="250389" cy="250389"/>
            </a:xfrm>
            <a:prstGeom prst="gear9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orm 18"/>
            <p:cNvSpPr/>
            <p:nvPr/>
          </p:nvSpPr>
          <p:spPr>
            <a:xfrm>
              <a:off x="201399" y="4131817"/>
              <a:ext cx="182101" cy="182101"/>
            </a:xfrm>
            <a:prstGeom prst="gear6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orm 19"/>
            <p:cNvSpPr/>
            <p:nvPr/>
          </p:nvSpPr>
          <p:spPr>
            <a:xfrm rot="20700000">
              <a:off x="303394" y="4006186"/>
              <a:ext cx="178422" cy="178422"/>
            </a:xfrm>
            <a:prstGeom prst="gear6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91005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64C0-F3F3-4657-AC53-AD5AC3520982}" type="datetime1">
              <a:rPr lang="de-DE" smtClean="0"/>
              <a:t>25.05.2015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346563" y="4017581"/>
            <a:ext cx="396070" cy="435203"/>
            <a:chOff x="201399" y="4006186"/>
            <a:chExt cx="396070" cy="435203"/>
          </a:xfrm>
          <a:noFill/>
        </p:grpSpPr>
        <p:sp>
          <p:nvSpPr>
            <p:cNvPr id="9" name="Form 8"/>
            <p:cNvSpPr/>
            <p:nvPr/>
          </p:nvSpPr>
          <p:spPr>
            <a:xfrm>
              <a:off x="347080" y="4191000"/>
              <a:ext cx="250389" cy="250389"/>
            </a:xfrm>
            <a:prstGeom prst="gear9">
              <a:avLst/>
            </a:prstGeom>
            <a:grpFill/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orm 9"/>
            <p:cNvSpPr/>
            <p:nvPr/>
          </p:nvSpPr>
          <p:spPr>
            <a:xfrm>
              <a:off x="201399" y="4131817"/>
              <a:ext cx="182101" cy="182101"/>
            </a:xfrm>
            <a:prstGeom prst="gear6">
              <a:avLst/>
            </a:prstGeom>
            <a:grpFill/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orm 10"/>
            <p:cNvSpPr/>
            <p:nvPr/>
          </p:nvSpPr>
          <p:spPr>
            <a:xfrm rot="20700000">
              <a:off x="303394" y="4006186"/>
              <a:ext cx="178422" cy="178422"/>
            </a:xfrm>
            <a:prstGeom prst="gear6">
              <a:avLst/>
            </a:prstGeom>
            <a:grpFill/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2" name="Textfeld 11"/>
          <p:cNvSpPr txBox="1"/>
          <p:nvPr userDrawn="1"/>
        </p:nvSpPr>
        <p:spPr>
          <a:xfrm>
            <a:off x="258274" y="2642542"/>
            <a:ext cx="5771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GB" sz="4400" b="1" dirty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353722" y="1744044"/>
            <a:ext cx="377333" cy="327345"/>
            <a:chOff x="252905" y="1778908"/>
            <a:chExt cx="377333" cy="327345"/>
          </a:xfrm>
        </p:grpSpPr>
        <p:sp>
          <p:nvSpPr>
            <p:cNvPr id="14" name="Ellipse 13"/>
            <p:cNvSpPr/>
            <p:nvPr/>
          </p:nvSpPr>
          <p:spPr>
            <a:xfrm rot="21240482">
              <a:off x="373977" y="1778908"/>
              <a:ext cx="256261" cy="25626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Trapezoid 14"/>
            <p:cNvSpPr/>
            <p:nvPr/>
          </p:nvSpPr>
          <p:spPr>
            <a:xfrm rot="2832241" flipH="1">
              <a:off x="316036" y="1981034"/>
              <a:ext cx="62088" cy="188350"/>
            </a:xfrm>
            <a:prstGeom prst="trapezoid">
              <a:avLst/>
            </a:prstGeom>
            <a:solidFill>
              <a:schemeClr val="bg1">
                <a:lumMod val="75000"/>
                <a:alpha val="50000"/>
              </a:schemeClr>
            </a:solidFill>
            <a:ln w="3175"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Bogen 15"/>
            <p:cNvSpPr/>
            <p:nvPr/>
          </p:nvSpPr>
          <p:spPr>
            <a:xfrm rot="490939" flipV="1">
              <a:off x="386640" y="1906997"/>
              <a:ext cx="179092" cy="97445"/>
            </a:xfrm>
            <a:prstGeom prst="arc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7" descr="File:Thumbs up font awesome.sv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4" y="5219551"/>
            <a:ext cx="43204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05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162E9-9F2D-4EF2-A754-51909BC9A1AE}" type="datetime1">
              <a:rPr lang="de-DE" smtClean="0"/>
              <a:t>25.05.2015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87624" y="1628800"/>
            <a:ext cx="3816424" cy="4525963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48064" y="1628800"/>
            <a:ext cx="3894584" cy="4525963"/>
          </a:xfrm>
        </p:spPr>
        <p:txBody>
          <a:bodyPr/>
          <a:lstStyle>
            <a:lvl1pPr>
              <a:defRPr sz="2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AD6CE-2B61-42B7-8806-F11B394393F2}" type="datetime1">
              <a:rPr lang="de-DE" smtClean="0"/>
              <a:t>25.05.2015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00. Introduction to the MARISCO learning material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‹nº›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" b="11662"/>
          <a:stretch/>
        </p:blipFill>
        <p:spPr bwMode="auto">
          <a:xfrm rot="10800000">
            <a:off x="-11929" y="-1"/>
            <a:ext cx="91559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hteck 17"/>
          <p:cNvSpPr/>
          <p:nvPr userDrawn="1"/>
        </p:nvSpPr>
        <p:spPr>
          <a:xfrm>
            <a:off x="-11928" y="7289"/>
            <a:ext cx="9161722" cy="6858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C:\Users\cle483\Desktop\Centre for Econics\Logo centre.bmp"/>
          <p:cNvPicPr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85343"/>
            <a:ext cx="1295400" cy="91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cle483\Desktop\Centre for Econics\Logo MARISCO.jpg"/>
          <p:cNvPicPr>
            <a:picLocks noChangeAspect="1" noChangeArrowheads="1"/>
          </p:cNvPicPr>
          <p:nvPr userDrawn="1"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1718" y="342900"/>
            <a:ext cx="1172281" cy="91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929" y="-1"/>
            <a:ext cx="9161721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95399" y="342900"/>
            <a:ext cx="6588970" cy="1074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59632" y="1600200"/>
            <a:ext cx="742716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8520" y="6515100"/>
            <a:ext cx="9258313" cy="35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-11927" y="6515100"/>
            <a:ext cx="55148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115616" y="6515100"/>
            <a:ext cx="1080120" cy="350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7CE51F4-6BC6-4403-AADB-3188E78ADB27}" type="datetime1">
              <a:rPr lang="de-DE" smtClean="0"/>
              <a:t>25.05.2015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779912" y="6515100"/>
            <a:ext cx="5364087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00. Introduction to the MARISCO learning material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23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22.gif"/><Relationship Id="rId4" Type="http://schemas.openxmlformats.org/officeDocument/2006/relationships/diagramLayout" Target="../diagrams/layout11.xml"/><Relationship Id="rId9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12" Type="http://schemas.openxmlformats.org/officeDocument/2006/relationships/image" Target="../media/image31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24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10" Type="http://schemas.openxmlformats.org/officeDocument/2006/relationships/image" Target="../media/image36.png"/><Relationship Id="rId4" Type="http://schemas.openxmlformats.org/officeDocument/2006/relationships/diagramLayout" Target="../diagrams/layout25.xml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/>
          <p:cNvSpPr>
            <a:spLocks noGrp="1"/>
          </p:cNvSpPr>
          <p:nvPr>
            <p:ph type="ctrTitle"/>
          </p:nvPr>
        </p:nvSpPr>
        <p:spPr>
          <a:xfrm>
            <a:off x="-68240" y="2394512"/>
            <a:ext cx="9144000" cy="1440160"/>
          </a:xfrm>
        </p:spPr>
        <p:txBody>
          <a:bodyPr>
            <a:normAutofit fontScale="90000"/>
          </a:bodyPr>
          <a:lstStyle/>
          <a:p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>
                <a:solidFill>
                  <a:srgbClr val="25A325"/>
                </a:solidFill>
              </a:rPr>
              <a:t> </a:t>
            </a:r>
            <a:br>
              <a:rPr lang="en-GB" sz="4000" dirty="0" smtClean="0">
                <a:solidFill>
                  <a:srgbClr val="25A325"/>
                </a:solidFill>
              </a:rPr>
            </a:br>
            <a:r>
              <a:rPr lang="en-GB" sz="3600" dirty="0" smtClean="0">
                <a:solidFill>
                  <a:srgbClr val="25A325"/>
                </a:solidFill>
              </a:rPr>
              <a:t>CURSO DE TREINAMENTO PARA TREINADORES</a:t>
            </a:r>
            <a:endParaRPr lang="en-GB" sz="3600" dirty="0">
              <a:solidFill>
                <a:srgbClr val="25A325"/>
              </a:solidFill>
            </a:endParaRPr>
          </a:p>
        </p:txBody>
      </p:sp>
      <p:sp>
        <p:nvSpPr>
          <p:cNvPr id="20" name="Untertitel 19"/>
          <p:cNvSpPr>
            <a:spLocks noGrp="1"/>
          </p:cNvSpPr>
          <p:nvPr>
            <p:ph type="subTitle" idx="1"/>
          </p:nvPr>
        </p:nvSpPr>
        <p:spPr>
          <a:xfrm>
            <a:off x="1066" y="5085184"/>
            <a:ext cx="9144000" cy="1392560"/>
          </a:xfrm>
        </p:spPr>
        <p:txBody>
          <a:bodyPr/>
          <a:lstStyle/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err="1" smtClean="0">
                <a:solidFill>
                  <a:schemeClr val="tx1"/>
                </a:solidFill>
              </a:rPr>
              <a:t>Introdu</a:t>
            </a:r>
            <a:r>
              <a:rPr lang="pt-BR" dirty="0" err="1">
                <a:solidFill>
                  <a:schemeClr val="tx1"/>
                </a:solidFill>
              </a:rPr>
              <a:t>çã</a:t>
            </a:r>
            <a:r>
              <a:rPr lang="en-GB" dirty="0" smtClean="0">
                <a:solidFill>
                  <a:schemeClr val="tx1"/>
                </a:solidFill>
              </a:rPr>
              <a:t>o – </a:t>
            </a:r>
            <a:r>
              <a:rPr lang="en-GB" dirty="0" err="1" smtClean="0">
                <a:solidFill>
                  <a:schemeClr val="tx1"/>
                </a:solidFill>
              </a:rPr>
              <a:t>Passo</a:t>
            </a:r>
            <a:r>
              <a:rPr lang="en-GB" dirty="0" smtClean="0">
                <a:solidFill>
                  <a:schemeClr val="tx1"/>
                </a:solidFill>
              </a:rPr>
              <a:t> 0.0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Racionalidade </a:t>
            </a:r>
            <a:r>
              <a:rPr lang="pt-BR" dirty="0">
                <a:solidFill>
                  <a:schemeClr val="tx1"/>
                </a:solidFill>
              </a:rPr>
              <a:t>e fundamentos para o curso de formação de MARISCO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3" r="4566"/>
          <a:stretch/>
        </p:blipFill>
        <p:spPr>
          <a:xfrm>
            <a:off x="6813986" y="329601"/>
            <a:ext cx="2330013" cy="14879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r="23433"/>
          <a:stretch/>
        </p:blipFill>
        <p:spPr>
          <a:xfrm>
            <a:off x="0" y="329600"/>
            <a:ext cx="2121957" cy="227838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3"/>
          <a:stretch/>
        </p:blipFill>
        <p:spPr>
          <a:xfrm>
            <a:off x="6813986" y="1800705"/>
            <a:ext cx="2330012" cy="1484279"/>
          </a:xfrm>
          <a:prstGeom prst="rect">
            <a:avLst/>
          </a:prstGeom>
        </p:spPr>
      </p:pic>
      <p:sp>
        <p:nvSpPr>
          <p:cNvPr id="11" name="Titel 18"/>
          <p:cNvSpPr txBox="1">
            <a:spLocks/>
          </p:cNvSpPr>
          <p:nvPr/>
        </p:nvSpPr>
        <p:spPr>
          <a:xfrm>
            <a:off x="5965" y="3985304"/>
            <a:ext cx="9144000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 smtClean="0"/>
              <a:t>O </a:t>
            </a:r>
            <a:r>
              <a:rPr lang="en-GB" sz="4400" dirty="0" err="1" smtClean="0"/>
              <a:t>que</a:t>
            </a:r>
            <a:r>
              <a:rPr lang="en-GB" sz="4400" dirty="0" smtClean="0"/>
              <a:t> é e para </a:t>
            </a:r>
            <a:r>
              <a:rPr lang="en-GB" sz="4400" dirty="0" err="1" smtClean="0"/>
              <a:t>que</a:t>
            </a:r>
            <a:r>
              <a:rPr lang="en-GB" sz="4400" dirty="0" smtClean="0"/>
              <a:t> serve?</a:t>
            </a:r>
            <a:endParaRPr lang="en-GB" sz="4400" dirty="0"/>
          </a:p>
        </p:txBody>
      </p:sp>
      <p:sp>
        <p:nvSpPr>
          <p:cNvPr id="9" name="Textfeld 8"/>
          <p:cNvSpPr txBox="1"/>
          <p:nvPr/>
        </p:nvSpPr>
        <p:spPr>
          <a:xfrm>
            <a:off x="6813986" y="3284984"/>
            <a:ext cx="2522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© Lena </a:t>
            </a:r>
            <a:r>
              <a:rPr lang="en-GB" sz="1000" dirty="0" err="1" smtClean="0"/>
              <a:t>Strixner</a:t>
            </a:r>
            <a:r>
              <a:rPr lang="en-GB" sz="1000" dirty="0" smtClean="0"/>
              <a:t> 2013</a:t>
            </a:r>
            <a:endParaRPr lang="en-GB" sz="1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3" b="7519"/>
          <a:stretch/>
        </p:blipFill>
        <p:spPr>
          <a:xfrm>
            <a:off x="2601679" y="423108"/>
            <a:ext cx="3804161" cy="289049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-39460" y="2613157"/>
            <a:ext cx="2522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© Lena </a:t>
            </a:r>
            <a:r>
              <a:rPr lang="en-GB" sz="1000" dirty="0" err="1" smtClean="0"/>
              <a:t>Strixner</a:t>
            </a:r>
            <a:r>
              <a:rPr lang="en-GB" sz="1000" dirty="0" smtClean="0"/>
              <a:t> 2013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0710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 err="1" smtClean="0"/>
              <a:t>Ecossistemas</a:t>
            </a:r>
            <a:r>
              <a:rPr lang="en-GB" sz="4000" dirty="0" smtClean="0"/>
              <a:t> e </a:t>
            </a:r>
            <a:r>
              <a:rPr lang="en-GB" sz="4000" dirty="0" err="1" smtClean="0"/>
              <a:t>suas</a:t>
            </a:r>
            <a:r>
              <a:rPr lang="en-GB" sz="4000" dirty="0" smtClean="0"/>
              <a:t> </a:t>
            </a:r>
            <a:r>
              <a:rPr lang="en-GB" sz="4000" dirty="0" err="1" smtClean="0"/>
              <a:t>funcionalidades</a:t>
            </a:r>
            <a:endParaRPr lang="en-GB" sz="4000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890456"/>
              </p:ext>
            </p:extLst>
          </p:nvPr>
        </p:nvGraphicFramePr>
        <p:xfrm>
          <a:off x="323528" y="1628800"/>
          <a:ext cx="489654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10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85103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4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Ecossistemas</a:t>
            </a:r>
            <a:r>
              <a:rPr lang="en-US" dirty="0" smtClean="0"/>
              <a:t> e </a:t>
            </a:r>
            <a:r>
              <a:rPr lang="en-US" dirty="0" err="1" smtClean="0"/>
              <a:t>suas</a:t>
            </a:r>
            <a:r>
              <a:rPr lang="en-US" dirty="0" smtClean="0"/>
              <a:t> </a:t>
            </a:r>
            <a:r>
              <a:rPr lang="en-US" dirty="0" err="1" smtClean="0"/>
              <a:t>funcionalidades</a:t>
            </a:r>
            <a:endParaRPr lang="en-US" dirty="0"/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923397"/>
              </p:ext>
            </p:extLst>
          </p:nvPr>
        </p:nvGraphicFramePr>
        <p:xfrm>
          <a:off x="323528" y="1484784"/>
          <a:ext cx="489083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11</a:t>
            </a:fld>
            <a:endParaRPr lang="de-DE"/>
          </a:p>
        </p:txBody>
      </p:sp>
      <p:sp>
        <p:nvSpPr>
          <p:cNvPr id="6" name="Inhaltsplatzhalter 4"/>
          <p:cNvSpPr txBox="1">
            <a:spLocks/>
          </p:cNvSpPr>
          <p:nvPr/>
        </p:nvSpPr>
        <p:spPr>
          <a:xfrm>
            <a:off x="4499992" y="1600200"/>
            <a:ext cx="446449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04" y="1988840"/>
            <a:ext cx="3355900" cy="331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2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Ecossistemas</a:t>
            </a:r>
            <a:r>
              <a:rPr lang="en-US" dirty="0" smtClean="0"/>
              <a:t> e </a:t>
            </a:r>
            <a:r>
              <a:rPr lang="en-US" dirty="0" err="1" smtClean="0"/>
              <a:t>humanos</a:t>
            </a:r>
            <a:endParaRPr lang="en-US" dirty="0"/>
          </a:p>
        </p:txBody>
      </p:sp>
      <p:graphicFrame>
        <p:nvGraphicFramePr>
          <p:cNvPr id="10" name="Inhaltsplatzhalt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910383"/>
              </p:ext>
            </p:extLst>
          </p:nvPr>
        </p:nvGraphicFramePr>
        <p:xfrm>
          <a:off x="539553" y="1600201"/>
          <a:ext cx="8136904" cy="532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12</a:t>
            </a:fld>
            <a:endParaRPr lang="de-DE"/>
          </a:p>
        </p:txBody>
      </p:sp>
      <p:sp>
        <p:nvSpPr>
          <p:cNvPr id="6" name="Inhaltsplatzhalter 4"/>
          <p:cNvSpPr txBox="1">
            <a:spLocks/>
          </p:cNvSpPr>
          <p:nvPr/>
        </p:nvSpPr>
        <p:spPr>
          <a:xfrm>
            <a:off x="4499992" y="1600200"/>
            <a:ext cx="446449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7893"/>
            <a:ext cx="4176463" cy="2946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uppieren 10"/>
          <p:cNvGrpSpPr/>
          <p:nvPr/>
        </p:nvGrpSpPr>
        <p:grpSpPr>
          <a:xfrm>
            <a:off x="539552" y="2276872"/>
            <a:ext cx="8136903" cy="4176463"/>
            <a:chOff x="539552" y="2276872"/>
            <a:chExt cx="8136903" cy="4176463"/>
          </a:xfrm>
        </p:grpSpPr>
        <p:sp>
          <p:nvSpPr>
            <p:cNvPr id="12" name="Abgerundetes Rechteck 11"/>
            <p:cNvSpPr/>
            <p:nvPr/>
          </p:nvSpPr>
          <p:spPr>
            <a:xfrm>
              <a:off x="539552" y="2276872"/>
              <a:ext cx="8136903" cy="91007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4509" tIns="164509" rIns="164509" bIns="164509" numCol="1" spcCol="1270" anchor="ctr" anchorCtr="0">
              <a:noAutofit/>
            </a:bodyPr>
            <a:lstStyle/>
            <a:p>
              <a:pPr lvl="0" algn="just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 smtClean="0">
                  <a:solidFill>
                    <a:schemeClr val="tx1"/>
                  </a:solidFill>
                </a:rPr>
                <a:t>Os</a:t>
              </a:r>
              <a:r>
                <a:rPr lang="en-US" kern="1200" dirty="0" smtClean="0">
                  <a:solidFill>
                    <a:schemeClr val="tx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tx1"/>
                  </a:solidFill>
                </a:rPr>
                <a:t>ecossistemas</a:t>
              </a:r>
              <a:r>
                <a:rPr lang="en-US" kern="1200" dirty="0" smtClean="0">
                  <a:solidFill>
                    <a:schemeClr val="tx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tx1"/>
                  </a:solidFill>
                </a:rPr>
                <a:t>devem</a:t>
              </a:r>
              <a:r>
                <a:rPr lang="en-US" kern="1200" dirty="0" smtClean="0">
                  <a:solidFill>
                    <a:schemeClr val="tx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tx1"/>
                  </a:solidFill>
                </a:rPr>
                <a:t>ser</a:t>
              </a:r>
              <a:r>
                <a:rPr lang="en-US" kern="1200" dirty="0" smtClean="0">
                  <a:solidFill>
                    <a:schemeClr val="tx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tx1"/>
                  </a:solidFill>
                </a:rPr>
                <a:t>manejados</a:t>
              </a:r>
              <a:r>
                <a:rPr lang="en-US" kern="1200" dirty="0" smtClean="0">
                  <a:solidFill>
                    <a:schemeClr val="tx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tx1"/>
                  </a:solidFill>
                </a:rPr>
                <a:t>dentro</a:t>
              </a:r>
              <a:r>
                <a:rPr lang="en-US" kern="1200" dirty="0" smtClean="0">
                  <a:solidFill>
                    <a:schemeClr val="tx1"/>
                  </a:solidFill>
                </a:rPr>
                <a:t> dos </a:t>
              </a:r>
              <a:r>
                <a:rPr lang="en-US" kern="1200" dirty="0" err="1" smtClean="0">
                  <a:solidFill>
                    <a:schemeClr val="tx1"/>
                  </a:solidFill>
                </a:rPr>
                <a:t>limites</a:t>
              </a:r>
              <a:r>
                <a:rPr lang="en-US" kern="1200" dirty="0" smtClean="0">
                  <a:solidFill>
                    <a:schemeClr val="tx1"/>
                  </a:solidFill>
                </a:rPr>
                <a:t> de </a:t>
              </a:r>
              <a:r>
                <a:rPr lang="en-US" kern="1200" dirty="0" err="1" smtClean="0">
                  <a:solidFill>
                    <a:schemeClr val="tx1"/>
                  </a:solidFill>
                </a:rPr>
                <a:t>suas</a:t>
              </a:r>
              <a:r>
                <a:rPr lang="en-US" kern="1200" dirty="0" smtClean="0">
                  <a:solidFill>
                    <a:schemeClr val="tx1"/>
                  </a:solidFill>
                </a:rPr>
                <a:t> </a:t>
              </a:r>
              <a:r>
                <a:rPr lang="en-US" kern="1200" dirty="0" err="1" smtClean="0">
                  <a:solidFill>
                    <a:schemeClr val="tx1"/>
                  </a:solidFill>
                </a:rPr>
                <a:t>capacidades</a:t>
              </a:r>
              <a:r>
                <a:rPr lang="en-US" kern="1200" dirty="0" smtClean="0">
                  <a:solidFill>
                    <a:schemeClr val="tx1"/>
                  </a:solidFill>
                </a:rPr>
                <a:t> de </a:t>
              </a:r>
              <a:r>
                <a:rPr lang="en-US" dirty="0" err="1" smtClean="0">
                  <a:solidFill>
                    <a:schemeClr val="tx1"/>
                  </a:solidFill>
                </a:rPr>
                <a:t>funcionalidade</a:t>
              </a:r>
              <a:r>
                <a:rPr lang="en-US" dirty="0" smtClean="0">
                  <a:solidFill>
                    <a:schemeClr val="tx1"/>
                  </a:solidFill>
                </a:rPr>
                <a:t>, e </a:t>
              </a:r>
              <a:r>
                <a:rPr lang="en-US" dirty="0" err="1" smtClean="0">
                  <a:solidFill>
                    <a:schemeClr val="tx1"/>
                  </a:solidFill>
                </a:rPr>
                <a:t>gestores</a:t>
              </a:r>
              <a:r>
                <a:rPr lang="en-US" dirty="0" smtClean="0">
                  <a:solidFill>
                    <a:schemeClr val="tx1"/>
                  </a:solidFill>
                </a:rPr>
                <a:t> de </a:t>
              </a:r>
              <a:r>
                <a:rPr lang="en-US" dirty="0" err="1" smtClean="0">
                  <a:solidFill>
                    <a:schemeClr val="tx1"/>
                  </a:solidFill>
                </a:rPr>
                <a:t>ecossistemas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ou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usuários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deveriam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considerar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os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efeitos</a:t>
              </a:r>
              <a:r>
                <a:rPr lang="en-US" dirty="0" smtClean="0">
                  <a:solidFill>
                    <a:schemeClr val="tx1"/>
                  </a:solidFill>
                </a:rPr>
                <a:t> (</a:t>
              </a:r>
              <a:r>
                <a:rPr lang="en-US" dirty="0" err="1" smtClean="0">
                  <a:solidFill>
                    <a:schemeClr val="tx1"/>
                  </a:solidFill>
                </a:rPr>
                <a:t>atuais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ou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potenciais</a:t>
              </a:r>
              <a:r>
                <a:rPr lang="en-US" dirty="0" smtClean="0">
                  <a:solidFill>
                    <a:schemeClr val="tx1"/>
                  </a:solidFill>
                </a:rPr>
                <a:t>) de </a:t>
              </a:r>
              <a:r>
                <a:rPr lang="en-US" dirty="0" err="1" smtClean="0">
                  <a:solidFill>
                    <a:schemeClr val="tx1"/>
                  </a:solidFill>
                </a:rPr>
                <a:t>suas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atividades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adjacentes</a:t>
              </a:r>
              <a:r>
                <a:rPr lang="en-US" dirty="0" smtClean="0">
                  <a:solidFill>
                    <a:schemeClr val="tx1"/>
                  </a:solidFill>
                </a:rPr>
                <a:t> e outros </a:t>
              </a:r>
              <a:r>
                <a:rPr lang="en-US" dirty="0" err="1" smtClean="0">
                  <a:solidFill>
                    <a:schemeClr val="tx1"/>
                  </a:solidFill>
                </a:rPr>
                <a:t>ecossistemas</a:t>
              </a:r>
              <a:r>
                <a:rPr lang="en-US" dirty="0" smtClean="0">
                  <a:solidFill>
                    <a:schemeClr val="tx1"/>
                  </a:solidFill>
                </a:rPr>
                <a:t>.</a:t>
              </a:r>
              <a:r>
                <a:rPr lang="en-US" kern="1200" dirty="0" smtClean="0">
                  <a:solidFill>
                    <a:schemeClr val="tx1"/>
                  </a:solidFill>
                </a:rPr>
                <a:t> </a:t>
              </a:r>
              <a:endParaRPr lang="de-DE" kern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Abgerundetes Rechteck 12"/>
            <p:cNvSpPr/>
            <p:nvPr/>
          </p:nvSpPr>
          <p:spPr>
            <a:xfrm>
              <a:off x="539552" y="3186944"/>
              <a:ext cx="3960440" cy="326639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4509" tIns="164509" rIns="164509" bIns="164509" numCol="1" spcCol="1270" anchor="ctr" anchorCtr="0">
              <a:noAutofit/>
            </a:bodyPr>
            <a:lstStyle/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 err="1" smtClean="0">
                  <a:solidFill>
                    <a:schemeClr val="tx1"/>
                  </a:solidFill>
                </a:rPr>
                <a:t>Os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déficites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ecológicos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criados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pelo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uso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humano</a:t>
              </a:r>
              <a:r>
                <a:rPr lang="en-US" dirty="0" smtClean="0">
                  <a:solidFill>
                    <a:schemeClr val="tx1"/>
                  </a:solidFill>
                </a:rPr>
                <a:t> dos </a:t>
              </a:r>
              <a:r>
                <a:rPr lang="en-US" dirty="0" err="1" smtClean="0">
                  <a:solidFill>
                    <a:schemeClr val="tx1"/>
                  </a:solidFill>
                </a:rPr>
                <a:t>servi</a:t>
              </a:r>
              <a:r>
                <a:rPr lang="de-DE" dirty="0">
                  <a:solidFill>
                    <a:schemeClr val="tx1"/>
                  </a:solidFill>
                </a:rPr>
                <a:t>ç</a:t>
              </a:r>
              <a:r>
                <a:rPr lang="en-US" dirty="0" err="1" smtClean="0">
                  <a:solidFill>
                    <a:schemeClr val="tx1"/>
                  </a:solidFill>
                </a:rPr>
                <a:t>os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ecossistêmicos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pt-BR" dirty="0">
                  <a:solidFill>
                    <a:schemeClr val="tx1"/>
                  </a:solidFill>
                </a:rPr>
                <a:t>não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devem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ser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compensados</a:t>
              </a:r>
              <a:r>
                <a:rPr lang="en-US" dirty="0" smtClean="0">
                  <a:solidFill>
                    <a:schemeClr val="tx1"/>
                  </a:solidFill>
                </a:rPr>
                <a:t> pela </a:t>
              </a:r>
              <a:r>
                <a:rPr lang="en-US" dirty="0" err="1" smtClean="0">
                  <a:solidFill>
                    <a:schemeClr val="tx1"/>
                  </a:solidFill>
                </a:rPr>
                <a:t>externaliza</a:t>
              </a:r>
              <a:r>
                <a:rPr lang="de-DE" dirty="0" smtClean="0">
                  <a:solidFill>
                    <a:schemeClr val="tx1"/>
                  </a:solidFill>
                </a:rPr>
                <a:t>ção</a:t>
              </a:r>
              <a:r>
                <a:rPr lang="en-US" dirty="0" smtClean="0">
                  <a:solidFill>
                    <a:schemeClr val="tx1"/>
                  </a:solidFill>
                </a:rPr>
                <a:t> dos </a:t>
              </a:r>
              <a:r>
                <a:rPr lang="en-US" dirty="0" err="1" smtClean="0">
                  <a:solidFill>
                    <a:schemeClr val="tx1"/>
                  </a:solidFill>
                </a:rPr>
                <a:t>custos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ambientais</a:t>
              </a:r>
              <a:r>
                <a:rPr lang="en-US" dirty="0" smtClean="0">
                  <a:solidFill>
                    <a:schemeClr val="tx1"/>
                  </a:solidFill>
                </a:rPr>
                <a:t> para outros </a:t>
              </a:r>
              <a:r>
                <a:rPr lang="en-US" dirty="0" err="1" smtClean="0">
                  <a:solidFill>
                    <a:schemeClr val="tx1"/>
                  </a:solidFill>
                </a:rPr>
                <a:t>sistemas</a:t>
              </a:r>
              <a:r>
                <a:rPr lang="en-US" dirty="0" smtClean="0">
                  <a:solidFill>
                    <a:schemeClr val="tx1"/>
                  </a:solidFill>
                </a:rPr>
                <a:t>, mas </a:t>
              </a:r>
              <a:r>
                <a:rPr lang="en-US" dirty="0" err="1" smtClean="0">
                  <a:solidFill>
                    <a:schemeClr val="tx1"/>
                  </a:solidFill>
                </a:rPr>
                <a:t>devem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ser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reduzidos</a:t>
              </a:r>
              <a:r>
                <a:rPr lang="en-US" dirty="0" smtClean="0">
                  <a:solidFill>
                    <a:schemeClr val="tx1"/>
                  </a:solidFill>
                </a:rPr>
                <a:t> pela </a:t>
              </a:r>
              <a:r>
                <a:rPr lang="en-US" dirty="0" err="1" smtClean="0">
                  <a:solidFill>
                    <a:schemeClr val="tx1"/>
                  </a:solidFill>
                </a:rPr>
                <a:t>procura</a:t>
              </a:r>
              <a:r>
                <a:rPr lang="en-US" dirty="0" smtClean="0">
                  <a:solidFill>
                    <a:schemeClr val="tx1"/>
                  </a:solidFill>
                </a:rPr>
                <a:t> da auto-</a:t>
              </a:r>
              <a:r>
                <a:rPr lang="en-US" dirty="0" err="1" smtClean="0">
                  <a:solidFill>
                    <a:schemeClr val="tx1"/>
                  </a:solidFill>
                </a:rPr>
                <a:t>suficiência</a:t>
              </a:r>
              <a:r>
                <a:rPr lang="en-US" dirty="0" smtClean="0">
                  <a:solidFill>
                    <a:schemeClr val="tx1"/>
                  </a:solidFill>
                </a:rPr>
                <a:t> (</a:t>
              </a:r>
              <a:r>
                <a:rPr lang="en-US" dirty="0" err="1" smtClean="0">
                  <a:solidFill>
                    <a:schemeClr val="tx1"/>
                  </a:solidFill>
                </a:rPr>
                <a:t>comprimidos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pelas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estratégias</a:t>
              </a:r>
              <a:r>
                <a:rPr lang="en-US" dirty="0" smtClean="0">
                  <a:solidFill>
                    <a:schemeClr val="tx1"/>
                  </a:solidFill>
                </a:rPr>
                <a:t> do </a:t>
              </a:r>
              <a:r>
                <a:rPr lang="en-US" dirty="0" err="1" smtClean="0">
                  <a:solidFill>
                    <a:schemeClr val="tx1"/>
                  </a:solidFill>
                </a:rPr>
                <a:t>decrescimento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sustentável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alinhados</a:t>
              </a:r>
              <a:r>
                <a:rPr lang="en-US" dirty="0" smtClean="0">
                  <a:solidFill>
                    <a:schemeClr val="tx1"/>
                  </a:solidFill>
                </a:rPr>
                <a:t> com a </a:t>
              </a:r>
              <a:r>
                <a:rPr lang="en-US" dirty="0" err="1" smtClean="0">
                  <a:solidFill>
                    <a:schemeClr val="tx1"/>
                  </a:solidFill>
                </a:rPr>
                <a:t>capacidade</a:t>
              </a:r>
              <a:r>
                <a:rPr lang="en-US" dirty="0" smtClean="0">
                  <a:solidFill>
                    <a:schemeClr val="tx1"/>
                  </a:solidFill>
                </a:rPr>
                <a:t> de </a:t>
              </a:r>
              <a:r>
                <a:rPr lang="en-US" dirty="0" err="1" smtClean="0">
                  <a:solidFill>
                    <a:schemeClr val="tx1"/>
                  </a:solidFill>
                </a:rPr>
                <a:t>suporte</a:t>
              </a:r>
              <a:r>
                <a:rPr lang="en-US" dirty="0" smtClean="0">
                  <a:solidFill>
                    <a:schemeClr val="tx1"/>
                  </a:solidFill>
                </a:rPr>
                <a:t> dos </a:t>
              </a:r>
              <a:r>
                <a:rPr lang="en-US" dirty="0" err="1" smtClean="0">
                  <a:solidFill>
                    <a:schemeClr val="tx1"/>
                  </a:solidFill>
                </a:rPr>
                <a:t>ecossistemas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que</a:t>
              </a:r>
              <a:r>
                <a:rPr lang="en-US" dirty="0" smtClean="0">
                  <a:solidFill>
                    <a:schemeClr val="tx1"/>
                  </a:solidFill>
                </a:rPr>
                <a:t> s</a:t>
              </a:r>
              <a:r>
                <a:rPr lang="de-DE" dirty="0" smtClean="0">
                  <a:solidFill>
                    <a:schemeClr val="tx1"/>
                  </a:solidFill>
                </a:rPr>
                <a:t>ão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apoiados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por</a:t>
              </a:r>
              <a:r>
                <a:rPr lang="en-US" dirty="0" smtClean="0">
                  <a:solidFill>
                    <a:schemeClr val="tx1"/>
                  </a:solidFill>
                </a:rPr>
                <a:t> um dado </a:t>
              </a:r>
              <a:r>
                <a:rPr lang="en-US" dirty="0" err="1" smtClean="0">
                  <a:solidFill>
                    <a:schemeClr val="tx1"/>
                  </a:solidFill>
                </a:rPr>
                <a:t>sistema</a:t>
              </a:r>
              <a:r>
                <a:rPr lang="en-US" dirty="0" smtClean="0">
                  <a:solidFill>
                    <a:schemeClr val="tx1"/>
                  </a:solidFill>
                </a:rPr>
                <a:t> social)</a:t>
              </a:r>
              <a:r>
                <a:rPr lang="en-US" kern="1200" dirty="0" smtClean="0">
                  <a:solidFill>
                    <a:schemeClr val="tx1"/>
                  </a:solidFill>
                </a:rPr>
                <a:t>.</a:t>
              </a:r>
              <a:endParaRPr lang="de-DE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004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Gest</a:t>
            </a:r>
            <a:r>
              <a:rPr lang="de-DE" dirty="0"/>
              <a:t>ão</a:t>
            </a:r>
            <a:r>
              <a:rPr lang="en-GB" dirty="0" smtClean="0"/>
              <a:t> de </a:t>
            </a:r>
            <a:r>
              <a:rPr lang="en-GB" dirty="0" err="1" smtClean="0"/>
              <a:t>riscos</a:t>
            </a:r>
            <a:endParaRPr lang="en-GB" sz="4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13</a:t>
            </a:fld>
            <a:endParaRPr lang="de-DE"/>
          </a:p>
        </p:txBody>
      </p:sp>
      <p:graphicFrame>
        <p:nvGraphicFramePr>
          <p:cNvPr id="10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770612"/>
              </p:ext>
            </p:extLst>
          </p:nvPr>
        </p:nvGraphicFramePr>
        <p:xfrm>
          <a:off x="563206" y="1431951"/>
          <a:ext cx="8185258" cy="4445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66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Manejo</a:t>
            </a:r>
            <a:r>
              <a:rPr lang="en-GB" dirty="0" smtClean="0"/>
              <a:t> </a:t>
            </a:r>
            <a:r>
              <a:rPr lang="en-GB" dirty="0" err="1" smtClean="0"/>
              <a:t>adaptativo</a:t>
            </a:r>
            <a:endParaRPr lang="en-GB" sz="4000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131302"/>
              </p:ext>
            </p:extLst>
          </p:nvPr>
        </p:nvGraphicFramePr>
        <p:xfrm>
          <a:off x="563206" y="1431951"/>
          <a:ext cx="8185258" cy="3149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14</a:t>
            </a:fld>
            <a:endParaRPr lang="de-DE"/>
          </a:p>
        </p:txBody>
      </p:sp>
      <p:pic>
        <p:nvPicPr>
          <p:cNvPr id="1026" name="Picture 2" descr="http://upload.wikimedia.org/wikipedia/commons/thumb/b/b1/CMP_Cycle_-_2008-02-20.jpg/220px-CMP_Cycle_-_2008-02-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55" y="4647083"/>
            <a:ext cx="1879476" cy="173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71857" y="6289149"/>
            <a:ext cx="2016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CMP adaptive </a:t>
            </a:r>
            <a:r>
              <a:rPr lang="de-DE" sz="800" dirty="0" err="1" smtClean="0"/>
              <a:t>cycle</a:t>
            </a:r>
            <a:endParaRPr lang="de-DE" sz="800" dirty="0"/>
          </a:p>
        </p:txBody>
      </p:sp>
      <p:pic>
        <p:nvPicPr>
          <p:cNvPr id="1028" name="Picture 4" descr="http://www.cmar.csiro.au/research/mse/images/adaptive_cycle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39" y="4647083"/>
            <a:ext cx="2315369" cy="14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2500142" y="6072793"/>
            <a:ext cx="22657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CSIRO Marine </a:t>
            </a:r>
            <a:r>
              <a:rPr lang="de-DE" sz="800" dirty="0" err="1" smtClean="0"/>
              <a:t>and</a:t>
            </a:r>
            <a:r>
              <a:rPr lang="de-DE" sz="800" dirty="0" smtClean="0"/>
              <a:t> </a:t>
            </a:r>
            <a:r>
              <a:rPr lang="de-DE" sz="800" dirty="0" err="1" smtClean="0"/>
              <a:t>atmospheric</a:t>
            </a:r>
            <a:r>
              <a:rPr lang="de-DE" sz="800" dirty="0" smtClean="0"/>
              <a:t> </a:t>
            </a:r>
            <a:r>
              <a:rPr lang="de-DE" sz="800" dirty="0" err="1" smtClean="0"/>
              <a:t>research</a:t>
            </a:r>
            <a:endParaRPr lang="de-DE" sz="800" dirty="0"/>
          </a:p>
        </p:txBody>
      </p:sp>
      <p:pic>
        <p:nvPicPr>
          <p:cNvPr id="1031" name="Picture 7" descr="http://portals.wi.wur.nl/files/docs/Image/leadership/pictures/projectcycle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716" y="4647083"/>
            <a:ext cx="1814286" cy="14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4938527" y="6093296"/>
            <a:ext cx="189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Southern African Network: Action Learning for Adaptive Collaborative Management - Adaptive management</a:t>
            </a:r>
          </a:p>
        </p:txBody>
      </p:sp>
      <p:pic>
        <p:nvPicPr>
          <p:cNvPr id="1033" name="Picture 9" descr="Adaptive Management Process 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11" y="4647083"/>
            <a:ext cx="1728192" cy="168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6966011" y="6306770"/>
            <a:ext cx="1050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IQ Solutions</a:t>
            </a:r>
            <a:endParaRPr lang="en-US" sz="800" dirty="0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0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 smtClean="0"/>
              <a:t>Manejo</a:t>
            </a:r>
            <a:r>
              <a:rPr lang="en-GB" sz="4000" dirty="0" smtClean="0"/>
              <a:t> </a:t>
            </a:r>
            <a:r>
              <a:rPr lang="en-GB" sz="4000" dirty="0" err="1" smtClean="0"/>
              <a:t>adaptativo</a:t>
            </a:r>
            <a:endParaRPr lang="en-GB" sz="4000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1558797"/>
              </p:ext>
            </p:extLst>
          </p:nvPr>
        </p:nvGraphicFramePr>
        <p:xfrm>
          <a:off x="573312" y="1628800"/>
          <a:ext cx="817515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15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75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295399" y="482054"/>
            <a:ext cx="6588970" cy="1074738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/>
              <a:t>Da gest</a:t>
            </a:r>
            <a:r>
              <a:rPr lang="pt-BR" sz="2800" dirty="0" err="1" smtClean="0"/>
              <a:t>ão</a:t>
            </a:r>
            <a:r>
              <a:rPr lang="en-US" sz="2800" dirty="0" smtClean="0"/>
              <a:t> de </a:t>
            </a:r>
            <a:r>
              <a:rPr lang="en-US" sz="2800" dirty="0" err="1" smtClean="0"/>
              <a:t>risco</a:t>
            </a:r>
            <a:r>
              <a:rPr lang="en-US" sz="2800" dirty="0" smtClean="0"/>
              <a:t> para </a:t>
            </a:r>
            <a:r>
              <a:rPr lang="en-US" sz="2800" dirty="0" err="1" smtClean="0"/>
              <a:t>manejo</a:t>
            </a:r>
            <a:r>
              <a:rPr lang="en-US" sz="2800" dirty="0" smtClean="0"/>
              <a:t> </a:t>
            </a:r>
            <a:r>
              <a:rPr lang="en-US" sz="2800" dirty="0" err="1" smtClean="0"/>
              <a:t>adaptativo</a:t>
            </a:r>
            <a:r>
              <a:rPr lang="en-US" sz="2800" dirty="0" smtClean="0"/>
              <a:t> de </a:t>
            </a:r>
            <a:r>
              <a:rPr lang="en-US" sz="2800" dirty="0" err="1" smtClean="0"/>
              <a:t>vulnerabilidade</a:t>
            </a:r>
            <a:r>
              <a:rPr lang="en-US" sz="2800" dirty="0" smtClean="0"/>
              <a:t> </a:t>
            </a:r>
            <a:r>
              <a:rPr lang="en-US" sz="2800" dirty="0" err="1" smtClean="0"/>
              <a:t>baseado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ecossistemas</a:t>
            </a:r>
            <a:endParaRPr lang="en-US" sz="2800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8389218"/>
              </p:ext>
            </p:extLst>
          </p:nvPr>
        </p:nvGraphicFramePr>
        <p:xfrm>
          <a:off x="552154" y="1700808"/>
          <a:ext cx="819631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16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40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err="1" smtClean="0"/>
              <a:t>Aplica</a:t>
            </a:r>
            <a:r>
              <a:rPr lang="pt-BR" dirty="0" err="1" smtClean="0"/>
              <a:t>çõ</a:t>
            </a:r>
            <a:r>
              <a:rPr lang="en-GB" dirty="0" err="1" smtClean="0"/>
              <a:t>es</a:t>
            </a:r>
            <a:r>
              <a:rPr lang="en-GB" dirty="0" smtClean="0"/>
              <a:t> </a:t>
            </a:r>
            <a:r>
              <a:rPr lang="en-GB" dirty="0" err="1" smtClean="0"/>
              <a:t>potenciais</a:t>
            </a:r>
            <a:r>
              <a:rPr lang="en-GB" dirty="0" smtClean="0"/>
              <a:t> do MARISCO?</a:t>
            </a:r>
            <a:endParaRPr lang="en-GB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519973"/>
              </p:ext>
            </p:extLst>
          </p:nvPr>
        </p:nvGraphicFramePr>
        <p:xfrm>
          <a:off x="827583" y="1772816"/>
          <a:ext cx="8316415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17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05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Como o MARISCO </a:t>
            </a:r>
            <a:r>
              <a:rPr lang="en-GB" dirty="0" err="1" smtClean="0"/>
              <a:t>deveria</a:t>
            </a:r>
            <a:r>
              <a:rPr lang="en-GB" dirty="0" smtClean="0"/>
              <a:t> </a:t>
            </a:r>
            <a:r>
              <a:rPr lang="en-GB" dirty="0" err="1" smtClean="0"/>
              <a:t>ser</a:t>
            </a:r>
            <a:r>
              <a:rPr lang="en-GB" dirty="0" smtClean="0"/>
              <a:t> </a:t>
            </a:r>
            <a:r>
              <a:rPr lang="en-GB" dirty="0" err="1" smtClean="0"/>
              <a:t>aplicado</a:t>
            </a:r>
            <a:r>
              <a:rPr lang="en-GB" dirty="0" smtClean="0"/>
              <a:t>?</a:t>
            </a:r>
            <a:endParaRPr lang="en-GB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2395710"/>
              </p:ext>
            </p:extLst>
          </p:nvPr>
        </p:nvGraphicFramePr>
        <p:xfrm>
          <a:off x="323528" y="1628800"/>
          <a:ext cx="8496944" cy="4742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18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11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037195"/>
              </p:ext>
            </p:extLst>
          </p:nvPr>
        </p:nvGraphicFramePr>
        <p:xfrm>
          <a:off x="395536" y="1417638"/>
          <a:ext cx="8352928" cy="5097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19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510239"/>
            <a:ext cx="714557" cy="648072"/>
          </a:xfrm>
          <a:prstGeom prst="rect">
            <a:avLst/>
          </a:prstGeom>
        </p:spPr>
      </p:pic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1295399" y="342900"/>
            <a:ext cx="6588970" cy="1074738"/>
          </a:xfrm>
        </p:spPr>
        <p:txBody>
          <a:bodyPr>
            <a:noAutofit/>
          </a:bodyPr>
          <a:lstStyle/>
          <a:p>
            <a:r>
              <a:rPr lang="en-GB" dirty="0" smtClean="0"/>
              <a:t>Como o MARISCO </a:t>
            </a:r>
            <a:r>
              <a:rPr lang="en-GB" dirty="0" err="1" smtClean="0"/>
              <a:t>deveria</a:t>
            </a:r>
            <a:r>
              <a:rPr lang="en-GB" dirty="0" smtClean="0"/>
              <a:t> </a:t>
            </a:r>
            <a:r>
              <a:rPr lang="en-GB" dirty="0" err="1" smtClean="0"/>
              <a:t>ser</a:t>
            </a:r>
            <a:r>
              <a:rPr lang="en-GB" dirty="0" smtClean="0"/>
              <a:t> </a:t>
            </a:r>
            <a:r>
              <a:rPr lang="en-GB" dirty="0" err="1" smtClean="0"/>
              <a:t>aplicado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15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Créditos e condições de uso </a:t>
            </a:r>
            <a:endParaRPr lang="en-GB" sz="4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03E-27D9-477D-98A4-E66DF1BCAD0F}" type="slidenum">
              <a:rPr lang="de-DE" smtClean="0"/>
              <a:t>2</a:t>
            </a:fld>
            <a:endParaRPr lang="de-DE"/>
          </a:p>
        </p:txBody>
      </p:sp>
      <p:sp>
        <p:nvSpPr>
          <p:cNvPr id="6" name="Content Placeholder 2"/>
          <p:cNvSpPr>
            <a:spLocks noGrp="1"/>
          </p:cNvSpPr>
          <p:nvPr/>
        </p:nvSpPr>
        <p:spPr bwMode="auto">
          <a:xfrm>
            <a:off x="755575" y="2549222"/>
            <a:ext cx="816864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30000"/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pt-BR" sz="1350" dirty="0"/>
              <a:t>Você é livre para compartilhar esta apresentação e </a:t>
            </a:r>
            <a:r>
              <a:rPr lang="pt-BR" sz="1350" dirty="0" smtClean="0"/>
              <a:t>adaptá-la </a:t>
            </a:r>
            <a:r>
              <a:rPr lang="pt-BR" sz="1350" dirty="0"/>
              <a:t>para o seu uso sob as seguintes condições:</a:t>
            </a:r>
          </a:p>
          <a:p>
            <a:pPr algn="just"/>
            <a:r>
              <a:rPr lang="pt-BR" sz="1350" dirty="0" smtClean="0"/>
              <a:t>Você </a:t>
            </a:r>
            <a:r>
              <a:rPr lang="pt-BR" sz="1350" dirty="0"/>
              <a:t>deve atribuir o trabalho da forma especificada pelos autores (</a:t>
            </a:r>
            <a:r>
              <a:rPr lang="pt-BR" sz="1350" dirty="0" smtClean="0"/>
              <a:t>mas não </a:t>
            </a:r>
            <a:r>
              <a:rPr lang="pt-BR" sz="1350" dirty="0"/>
              <a:t>de forma a sugerir </a:t>
            </a:r>
            <a:endParaRPr lang="pt-BR" sz="1350" dirty="0" smtClean="0"/>
          </a:p>
          <a:p>
            <a:pPr marL="0" indent="0" algn="just">
              <a:buNone/>
            </a:pPr>
            <a:r>
              <a:rPr lang="pt-BR" sz="1350" dirty="0"/>
              <a:t> </a:t>
            </a:r>
            <a:r>
              <a:rPr lang="pt-BR" sz="1350" dirty="0" smtClean="0"/>
              <a:t>        que </a:t>
            </a:r>
            <a:r>
              <a:rPr lang="pt-BR" sz="1350" dirty="0"/>
              <a:t>estes </a:t>
            </a:r>
            <a:r>
              <a:rPr lang="pt-BR" sz="1350" dirty="0" smtClean="0"/>
              <a:t> o apoiam, </a:t>
            </a:r>
            <a:r>
              <a:rPr lang="pt-BR" sz="1350" dirty="0"/>
              <a:t>ou </a:t>
            </a:r>
            <a:r>
              <a:rPr lang="pt-BR" sz="1350" dirty="0" smtClean="0"/>
              <a:t> a maneira que você usa a </a:t>
            </a:r>
            <a:r>
              <a:rPr lang="pt-BR" sz="1350" dirty="0"/>
              <a:t>obra).</a:t>
            </a:r>
          </a:p>
          <a:p>
            <a:pPr algn="just"/>
            <a:r>
              <a:rPr lang="pt-BR" sz="1350" dirty="0" smtClean="0"/>
              <a:t>Você </a:t>
            </a:r>
            <a:r>
              <a:rPr lang="pt-BR" sz="1350" dirty="0"/>
              <a:t>não pode utilizar esta obra para fins comerciais.</a:t>
            </a:r>
          </a:p>
          <a:p>
            <a:pPr algn="just"/>
            <a:r>
              <a:rPr lang="pt-BR" sz="1350" dirty="0" smtClean="0"/>
              <a:t>Se </a:t>
            </a:r>
            <a:r>
              <a:rPr lang="pt-BR" sz="1350" dirty="0"/>
              <a:t>você alterar, transformar ou ampliar esta obra, você deve remover o </a:t>
            </a:r>
            <a:r>
              <a:rPr lang="pt-BR" sz="1350" dirty="0" smtClean="0"/>
              <a:t>logo do </a:t>
            </a:r>
            <a:r>
              <a:rPr lang="en-US" sz="1350" i="1" dirty="0" smtClean="0">
                <a:cs typeface="Arial" pitchFamily="34" charset="0"/>
              </a:rPr>
              <a:t>Centre for</a:t>
            </a:r>
          </a:p>
          <a:p>
            <a:pPr marL="0" indent="0" algn="just">
              <a:buNone/>
            </a:pPr>
            <a:r>
              <a:rPr lang="en-US" sz="1350" i="1" dirty="0">
                <a:cs typeface="Arial" pitchFamily="34" charset="0"/>
              </a:rPr>
              <a:t> </a:t>
            </a:r>
            <a:r>
              <a:rPr lang="en-US" sz="1350" i="1" dirty="0" smtClean="0">
                <a:cs typeface="Arial" pitchFamily="34" charset="0"/>
              </a:rPr>
              <a:t>        </a:t>
            </a:r>
            <a:r>
              <a:rPr lang="en-US" sz="1350" i="1" dirty="0" err="1">
                <a:cs typeface="Arial" pitchFamily="34" charset="0"/>
              </a:rPr>
              <a:t>Econics</a:t>
            </a:r>
            <a:r>
              <a:rPr lang="en-US" sz="1350" i="1" dirty="0">
                <a:cs typeface="Arial" pitchFamily="34" charset="0"/>
              </a:rPr>
              <a:t> and Ecosystem </a:t>
            </a:r>
            <a:r>
              <a:rPr lang="en-US" sz="1350" i="1" dirty="0" smtClean="0">
                <a:cs typeface="Arial" pitchFamily="34" charset="0"/>
              </a:rPr>
              <a:t>Management</a:t>
            </a:r>
            <a:r>
              <a:rPr lang="pt-BR" sz="1350" dirty="0" smtClean="0"/>
              <a:t>, </a:t>
            </a:r>
            <a:r>
              <a:rPr lang="pt-BR" sz="1350" dirty="0"/>
              <a:t>e você pode distribuir a obra </a:t>
            </a:r>
            <a:r>
              <a:rPr lang="pt-BR" sz="1350" dirty="0" smtClean="0"/>
              <a:t>resultante somente </a:t>
            </a:r>
            <a:r>
              <a:rPr lang="pt-BR" sz="1350" dirty="0"/>
              <a:t>sob as </a:t>
            </a:r>
            <a:endParaRPr lang="pt-BR" sz="1350" dirty="0" smtClean="0"/>
          </a:p>
          <a:p>
            <a:pPr marL="0" indent="0" algn="just">
              <a:buNone/>
            </a:pPr>
            <a:r>
              <a:rPr lang="pt-BR" sz="1350" dirty="0"/>
              <a:t> </a:t>
            </a:r>
            <a:r>
              <a:rPr lang="pt-BR" sz="1350" dirty="0" smtClean="0"/>
              <a:t>        mesmas </a:t>
            </a:r>
            <a:r>
              <a:rPr lang="pt-BR" sz="1350" dirty="0"/>
              <a:t>ou semelhantes condições </a:t>
            </a:r>
            <a:r>
              <a:rPr lang="pt-BR" sz="1350" dirty="0" smtClean="0"/>
              <a:t>que </a:t>
            </a:r>
            <a:r>
              <a:rPr lang="pt-BR" sz="1350" dirty="0"/>
              <a:t>este.</a:t>
            </a:r>
            <a:r>
              <a:rPr lang="en-US" sz="1350" dirty="0" smtClean="0">
                <a:solidFill>
                  <a:srgbClr val="FF0000"/>
                </a:solidFill>
              </a:rPr>
              <a:t> </a:t>
            </a:r>
          </a:p>
          <a:p>
            <a:pPr marL="0" indent="0" algn="just">
              <a:buFont typeface="Arial" pitchFamily="34" charset="0"/>
              <a:buNone/>
            </a:pPr>
            <a:endParaRPr lang="en-US" sz="1350" dirty="0" smtClean="0">
              <a:solidFill>
                <a:srgbClr val="FF0000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95538" y="1170383"/>
            <a:ext cx="8352926" cy="13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4400" kern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4400" kern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4400" kern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4400" kern="12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SzPct val="130000"/>
            </a:pPr>
            <a:endParaRPr lang="en-US" sz="2000" dirty="0">
              <a:latin typeface="+mn-lt"/>
            </a:endParaRP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SzPct val="130000"/>
            </a:pPr>
            <a:r>
              <a:rPr lang="en-US" altLang="zh-CN" sz="2000" dirty="0">
                <a:latin typeface="+mn-lt"/>
                <a:ea typeface="宋体" pitchFamily="2" charset="-122"/>
                <a:cs typeface="Arial" pitchFamily="34" charset="0"/>
              </a:rPr>
              <a:t>© </a:t>
            </a:r>
            <a:r>
              <a:rPr lang="en-US" altLang="zh-CN" sz="2000" dirty="0" smtClean="0">
                <a:latin typeface="+mn-lt"/>
                <a:ea typeface="宋体" pitchFamily="2" charset="-122"/>
                <a:cs typeface="Arial" pitchFamily="34" charset="0"/>
              </a:rPr>
              <a:t>Centre for Econics and Ecosystem Management, 2014</a:t>
            </a:r>
            <a:endParaRPr lang="en-US" altLang="zh-CN" sz="2000" dirty="0">
              <a:latin typeface="+mn-lt"/>
              <a:ea typeface="宋体" pitchFamily="2" charset="-122"/>
              <a:cs typeface="Arial" pitchFamily="34" charset="0"/>
            </a:endParaRPr>
          </a:p>
          <a:p>
            <a:pPr marL="342900" indent="-342900" algn="just" eaLnBrk="0" hangingPunct="0">
              <a:lnSpc>
                <a:spcPct val="80000"/>
              </a:lnSpc>
              <a:spcBef>
                <a:spcPct val="20000"/>
              </a:spcBef>
              <a:buSzPct val="130000"/>
            </a:pPr>
            <a:r>
              <a:rPr lang="en-US" sz="1400" i="1" dirty="0" smtClean="0">
                <a:latin typeface="+mn-lt"/>
                <a:cs typeface="Arial" pitchFamily="34" charset="0"/>
              </a:rPr>
              <a:t>	</a:t>
            </a:r>
            <a:r>
              <a:rPr lang="en-US" sz="1350" i="1" dirty="0">
                <a:latin typeface="+mn-lt"/>
                <a:cs typeface="Arial" pitchFamily="34" charset="0"/>
              </a:rPr>
              <a:t>O</a:t>
            </a:r>
            <a:r>
              <a:rPr lang="en-US" sz="1350" i="1" dirty="0" smtClean="0">
                <a:latin typeface="+mn-lt"/>
                <a:cs typeface="Arial" pitchFamily="34" charset="0"/>
              </a:rPr>
              <a:t> Centre for Econics and Ecosystem Management </a:t>
            </a:r>
            <a:r>
              <a:rPr lang="pt-BR" sz="1350" i="1" dirty="0">
                <a:latin typeface="+mn-lt"/>
                <a:cs typeface="Arial" pitchFamily="34" charset="0"/>
              </a:rPr>
              <a:t>recomenda </a:t>
            </a:r>
            <a:r>
              <a:rPr lang="pt-BR" sz="1350" i="1" dirty="0" smtClean="0">
                <a:latin typeface="+mn-lt"/>
                <a:cs typeface="Arial" pitchFamily="34" charset="0"/>
              </a:rPr>
              <a:t>fortemente </a:t>
            </a:r>
            <a:r>
              <a:rPr lang="pt-BR" sz="1350" i="1" dirty="0">
                <a:latin typeface="+mn-lt"/>
                <a:cs typeface="Arial" pitchFamily="34" charset="0"/>
              </a:rPr>
              <a:t>que esta apresentação </a:t>
            </a:r>
            <a:r>
              <a:rPr lang="pt-BR" sz="1350" i="1" dirty="0" smtClean="0">
                <a:latin typeface="+mn-lt"/>
                <a:cs typeface="Arial" pitchFamily="34" charset="0"/>
              </a:rPr>
              <a:t>seja </a:t>
            </a:r>
            <a:r>
              <a:rPr lang="pt-BR" sz="1350" i="1" dirty="0">
                <a:latin typeface="+mn-lt"/>
                <a:cs typeface="Arial" pitchFamily="34" charset="0"/>
              </a:rPr>
              <a:t>dada por especialistas familiarizados com o processo </a:t>
            </a:r>
            <a:r>
              <a:rPr lang="pt-BR" sz="1350" i="1" dirty="0" smtClean="0">
                <a:latin typeface="+mn-lt"/>
                <a:cs typeface="Arial" pitchFamily="34" charset="0"/>
              </a:rPr>
              <a:t>da </a:t>
            </a:r>
            <a:r>
              <a:rPr lang="pt-BR" sz="1350" i="1" dirty="0">
                <a:latin typeface="+mn-lt"/>
                <a:cs typeface="Arial" pitchFamily="34" charset="0"/>
              </a:rPr>
              <a:t>gestão adaptativa em geral (especialmente como </a:t>
            </a:r>
            <a:r>
              <a:rPr lang="pt-BR" sz="1350" i="1" dirty="0" smtClean="0">
                <a:latin typeface="+mn-lt"/>
                <a:cs typeface="Arial" pitchFamily="34" charset="0"/>
              </a:rPr>
              <a:t>desenvolvidos  pelas Parcerias das Medidas </a:t>
            </a:r>
            <a:r>
              <a:rPr lang="pt-BR" sz="1350" i="1" dirty="0">
                <a:latin typeface="+mn-lt"/>
                <a:cs typeface="Arial" pitchFamily="34" charset="0"/>
              </a:rPr>
              <a:t>de </a:t>
            </a:r>
            <a:r>
              <a:rPr lang="pt-BR" sz="1350" i="1" dirty="0" smtClean="0">
                <a:latin typeface="+mn-lt"/>
                <a:cs typeface="Arial" pitchFamily="34" charset="0"/>
              </a:rPr>
              <a:t>Conservação dos Padrões </a:t>
            </a:r>
            <a:r>
              <a:rPr lang="pt-BR" sz="1350" i="1" dirty="0">
                <a:latin typeface="+mn-lt"/>
                <a:cs typeface="Arial" pitchFamily="34" charset="0"/>
              </a:rPr>
              <a:t>Abertos </a:t>
            </a:r>
            <a:r>
              <a:rPr lang="pt-BR" sz="1350" i="1" dirty="0" smtClean="0">
                <a:latin typeface="+mn-lt"/>
                <a:cs typeface="Arial" pitchFamily="34" charset="0"/>
              </a:rPr>
              <a:t>para as Práticas </a:t>
            </a:r>
            <a:r>
              <a:rPr lang="pt-BR" sz="1350" i="1" dirty="0">
                <a:latin typeface="+mn-lt"/>
                <a:cs typeface="Arial" pitchFamily="34" charset="0"/>
              </a:rPr>
              <a:t>de Conservação), bem como o método </a:t>
            </a:r>
            <a:r>
              <a:rPr lang="pt-BR" sz="1350" i="1" dirty="0" smtClean="0">
                <a:latin typeface="+mn-lt"/>
                <a:cs typeface="Arial" pitchFamily="34" charset="0"/>
              </a:rPr>
              <a:t>MARISCO </a:t>
            </a:r>
            <a:r>
              <a:rPr lang="pt-BR" sz="1350" i="1" dirty="0">
                <a:latin typeface="+mn-lt"/>
                <a:cs typeface="Arial" pitchFamily="34" charset="0"/>
              </a:rPr>
              <a:t>si.</a:t>
            </a:r>
            <a:endParaRPr lang="en-US" sz="1350" i="1" dirty="0">
              <a:latin typeface="+mn-lt"/>
              <a:cs typeface="Arial" pitchFamily="34" charset="0"/>
            </a:endParaRPr>
          </a:p>
        </p:txBody>
      </p:sp>
      <p:sp>
        <p:nvSpPr>
          <p:cNvPr id="8" name="Textfeld 9"/>
          <p:cNvSpPr txBox="1"/>
          <p:nvPr/>
        </p:nvSpPr>
        <p:spPr>
          <a:xfrm>
            <a:off x="323528" y="4410038"/>
            <a:ext cx="849694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GB" sz="1350" dirty="0" err="1" smtClean="0"/>
              <a:t>Esse</a:t>
            </a:r>
            <a:r>
              <a:rPr lang="en-GB" sz="1350" dirty="0" smtClean="0"/>
              <a:t> material </a:t>
            </a:r>
            <a:r>
              <a:rPr lang="en-GB" sz="1350" dirty="0" err="1" smtClean="0"/>
              <a:t>foi</a:t>
            </a:r>
            <a:r>
              <a:rPr lang="en-GB" sz="1350" dirty="0" smtClean="0"/>
              <a:t> </a:t>
            </a:r>
            <a:r>
              <a:rPr lang="en-GB" sz="1350" dirty="0" err="1" smtClean="0"/>
              <a:t>criado</a:t>
            </a:r>
            <a:r>
              <a:rPr lang="en-GB" sz="1350" dirty="0" smtClean="0"/>
              <a:t> sob </a:t>
            </a:r>
            <a:r>
              <a:rPr lang="en-GB" sz="1350" dirty="0"/>
              <a:t>a </a:t>
            </a:r>
            <a:r>
              <a:rPr lang="en-GB" sz="1350" dirty="0" err="1" smtClean="0"/>
              <a:t>liderança</a:t>
            </a:r>
            <a:r>
              <a:rPr lang="en-GB" sz="1350" dirty="0" smtClean="0"/>
              <a:t> e </a:t>
            </a:r>
            <a:r>
              <a:rPr lang="en-GB" sz="1350" dirty="0" err="1" smtClean="0"/>
              <a:t>responsabilidade</a:t>
            </a:r>
            <a:r>
              <a:rPr lang="en-GB" sz="1350" dirty="0" smtClean="0"/>
              <a:t> de </a:t>
            </a:r>
            <a:r>
              <a:rPr lang="en-GB" sz="1350" dirty="0" err="1" smtClean="0"/>
              <a:t>Prof.</a:t>
            </a:r>
            <a:r>
              <a:rPr lang="en-GB" sz="1350" dirty="0" smtClean="0"/>
              <a:t> </a:t>
            </a:r>
            <a:r>
              <a:rPr lang="en-GB" sz="1350" dirty="0" err="1" smtClean="0"/>
              <a:t>Dr.</a:t>
            </a:r>
            <a:r>
              <a:rPr lang="en-GB" sz="1350" dirty="0" smtClean="0"/>
              <a:t> Pierre </a:t>
            </a:r>
            <a:r>
              <a:rPr lang="en-GB" sz="1350" dirty="0" err="1" smtClean="0"/>
              <a:t>Ibisch</a:t>
            </a:r>
            <a:r>
              <a:rPr lang="en-GB" sz="1350" dirty="0" smtClean="0"/>
              <a:t> e </a:t>
            </a:r>
            <a:r>
              <a:rPr lang="en-GB" sz="1350" dirty="0" err="1" smtClean="0"/>
              <a:t>Dr.</a:t>
            </a:r>
            <a:r>
              <a:rPr lang="en-GB" sz="1350" dirty="0" smtClean="0"/>
              <a:t> Peter Hobson, co-</a:t>
            </a:r>
            <a:r>
              <a:rPr lang="en-GB" sz="1350" dirty="0" err="1" smtClean="0"/>
              <a:t>diretores</a:t>
            </a:r>
            <a:r>
              <a:rPr lang="en-GB" sz="1350" dirty="0" smtClean="0"/>
              <a:t> do Centre for Econics and Ecosystem Management, o </a:t>
            </a:r>
            <a:r>
              <a:rPr lang="en-GB" sz="1350" dirty="0" err="1" smtClean="0"/>
              <a:t>qual</a:t>
            </a:r>
            <a:r>
              <a:rPr lang="en-GB" sz="1350" dirty="0" smtClean="0"/>
              <a:t> </a:t>
            </a:r>
            <a:r>
              <a:rPr lang="en-GB" sz="1350" dirty="0" err="1" smtClean="0"/>
              <a:t>foi</a:t>
            </a:r>
            <a:r>
              <a:rPr lang="en-GB" sz="1350" dirty="0" smtClean="0"/>
              <a:t> </a:t>
            </a:r>
            <a:r>
              <a:rPr lang="en-GB" sz="1350" dirty="0" err="1" smtClean="0"/>
              <a:t>juntamente</a:t>
            </a:r>
            <a:r>
              <a:rPr lang="en-GB" sz="1350" dirty="0" smtClean="0"/>
              <a:t> </a:t>
            </a:r>
            <a:r>
              <a:rPr lang="en-GB" sz="1350" dirty="0" err="1" smtClean="0"/>
              <a:t>estabelecido</a:t>
            </a:r>
            <a:r>
              <a:rPr lang="en-GB" sz="1350" dirty="0" smtClean="0"/>
              <a:t> </a:t>
            </a:r>
            <a:r>
              <a:rPr lang="en-GB" sz="1350" dirty="0" err="1" smtClean="0"/>
              <a:t>por</a:t>
            </a:r>
            <a:r>
              <a:rPr lang="en-GB" sz="1350" dirty="0" smtClean="0"/>
              <a:t> Eberswalde University for Sustainable Development </a:t>
            </a:r>
            <a:r>
              <a:rPr lang="en-GB" sz="1350" dirty="0"/>
              <a:t>e</a:t>
            </a:r>
            <a:r>
              <a:rPr lang="en-GB" sz="1350" dirty="0" smtClean="0"/>
              <a:t> </a:t>
            </a:r>
            <a:r>
              <a:rPr lang="en-GB" sz="1350" dirty="0" err="1" smtClean="0"/>
              <a:t>Writtle</a:t>
            </a:r>
            <a:r>
              <a:rPr lang="en-GB" sz="1350" dirty="0" smtClean="0"/>
              <a:t> College. Compare</a:t>
            </a:r>
            <a:r>
              <a:rPr lang="en-GB" sz="1350" i="1" dirty="0" smtClean="0"/>
              <a:t>: </a:t>
            </a:r>
            <a:r>
              <a:rPr lang="en-US" sz="1350" i="1" dirty="0"/>
              <a:t>Ibisch, P.L. &amp; P.R. Hobson (eds.) (2014): The MARISCO method: </a:t>
            </a:r>
            <a:r>
              <a:rPr lang="en-GB" sz="1350" i="1" dirty="0"/>
              <a:t>Adaptive </a:t>
            </a:r>
            <a:r>
              <a:rPr lang="en-GB" sz="1350" i="1" dirty="0" err="1" smtClean="0"/>
              <a:t>MAnagement</a:t>
            </a:r>
            <a:r>
              <a:rPr lang="en-GB" sz="1350" i="1" dirty="0" smtClean="0"/>
              <a:t> </a:t>
            </a:r>
            <a:r>
              <a:rPr lang="en-GB" sz="1350" i="1" dirty="0"/>
              <a:t>of vulnerability and </a:t>
            </a:r>
            <a:r>
              <a:rPr lang="en-GB" sz="1350" i="1" dirty="0" err="1"/>
              <a:t>RISk</a:t>
            </a:r>
            <a:r>
              <a:rPr lang="en-GB" sz="1350" i="1" dirty="0"/>
              <a:t> at </a:t>
            </a:r>
            <a:r>
              <a:rPr lang="en-GB" sz="1350" i="1" dirty="0" err="1"/>
              <a:t>COnservation</a:t>
            </a:r>
            <a:r>
              <a:rPr lang="en-GB" sz="1350" i="1" dirty="0"/>
              <a:t> sites. A guidebook for risk-robust, adaptive, and ecosystem-based conservation of biodiversity. Centre for </a:t>
            </a:r>
            <a:r>
              <a:rPr lang="en-GB" sz="1350" i="1" dirty="0" err="1"/>
              <a:t>Econics</a:t>
            </a:r>
            <a:r>
              <a:rPr lang="en-GB" sz="1350" i="1" dirty="0"/>
              <a:t> and Ecosystem Management, Eberswalde (ISBN 978-3-00-043244-6). 195 pp</a:t>
            </a:r>
            <a:r>
              <a:rPr lang="en-GB" sz="1350" i="1" dirty="0" smtClean="0"/>
              <a:t>. – A </a:t>
            </a:r>
            <a:r>
              <a:rPr lang="en-GB" sz="1350" i="1" dirty="0" err="1" smtClean="0"/>
              <a:t>apresentação</a:t>
            </a:r>
            <a:r>
              <a:rPr lang="en-GB" sz="1350" i="1" dirty="0" smtClean="0"/>
              <a:t> de PowerPoint </a:t>
            </a:r>
            <a:r>
              <a:rPr lang="en-GB" sz="1350" i="1" dirty="0" err="1" smtClean="0"/>
              <a:t>foi</a:t>
            </a:r>
            <a:r>
              <a:rPr lang="en-GB" sz="1350" i="1" dirty="0" smtClean="0"/>
              <a:t> </a:t>
            </a:r>
            <a:r>
              <a:rPr lang="en-GB" sz="1350" i="1" dirty="0" err="1" smtClean="0"/>
              <a:t>criada</a:t>
            </a:r>
            <a:r>
              <a:rPr lang="en-GB" sz="1350" i="1" dirty="0" smtClean="0"/>
              <a:t> </a:t>
            </a:r>
            <a:r>
              <a:rPr lang="en-GB" sz="1350" i="1" dirty="0" err="1" smtClean="0"/>
              <a:t>por</a:t>
            </a:r>
            <a:r>
              <a:rPr lang="en-GB" sz="1350" i="1" dirty="0" smtClean="0"/>
              <a:t> </a:t>
            </a:r>
            <a:r>
              <a:rPr lang="en-GB" sz="1350" dirty="0" smtClean="0"/>
              <a:t>Jamie Call, Christina Lehmann </a:t>
            </a:r>
            <a:r>
              <a:rPr lang="en-GB" sz="1350" dirty="0"/>
              <a:t>e</a:t>
            </a:r>
            <a:r>
              <a:rPr lang="en-GB" sz="1350" dirty="0" smtClean="0"/>
              <a:t> Pierre </a:t>
            </a:r>
            <a:r>
              <a:rPr lang="en-GB" sz="1350" dirty="0" err="1" smtClean="0"/>
              <a:t>Ibisch</a:t>
            </a:r>
            <a:r>
              <a:rPr lang="en-GB" sz="1350" dirty="0" smtClean="0"/>
              <a:t>, e </a:t>
            </a:r>
            <a:r>
              <a:rPr lang="en-GB" sz="1350" dirty="0" err="1" smtClean="0"/>
              <a:t>traduzida</a:t>
            </a:r>
            <a:r>
              <a:rPr lang="en-GB" sz="1350" dirty="0" smtClean="0"/>
              <a:t> para o </a:t>
            </a:r>
            <a:r>
              <a:rPr lang="en-GB" sz="1350" dirty="0" err="1" smtClean="0"/>
              <a:t>português</a:t>
            </a:r>
            <a:r>
              <a:rPr lang="en-GB" sz="1350" dirty="0" smtClean="0"/>
              <a:t> </a:t>
            </a:r>
            <a:r>
              <a:rPr lang="en-GB" sz="1350" dirty="0" err="1" smtClean="0"/>
              <a:t>por</a:t>
            </a:r>
            <a:r>
              <a:rPr lang="en-GB" sz="1350" dirty="0" smtClean="0"/>
              <a:t> </a:t>
            </a:r>
            <a:r>
              <a:rPr lang="en-GB" sz="1350" dirty="0" smtClean="0"/>
              <a:t>Sara Silva de Oliveira. </a:t>
            </a:r>
            <a:r>
              <a:rPr lang="en-GB" sz="1350" dirty="0" err="1" smtClean="0"/>
              <a:t>Os</a:t>
            </a:r>
            <a:r>
              <a:rPr lang="en-GB" sz="1350" dirty="0" smtClean="0"/>
              <a:t> </a:t>
            </a:r>
            <a:r>
              <a:rPr lang="en-GB" sz="1350" dirty="0" err="1" smtClean="0"/>
              <a:t>autores</a:t>
            </a:r>
            <a:r>
              <a:rPr lang="en-GB" sz="1350" dirty="0" smtClean="0"/>
              <a:t> dos </a:t>
            </a:r>
            <a:r>
              <a:rPr lang="en-GB" sz="1350" dirty="0" err="1" smtClean="0"/>
              <a:t>gráficos</a:t>
            </a:r>
            <a:r>
              <a:rPr lang="en-GB" sz="1350" dirty="0" smtClean="0"/>
              <a:t> e </a:t>
            </a:r>
            <a:r>
              <a:rPr lang="en-GB" sz="1350" dirty="0" err="1" smtClean="0"/>
              <a:t>fotografias</a:t>
            </a:r>
            <a:r>
              <a:rPr lang="en-GB" sz="1350" dirty="0" smtClean="0"/>
              <a:t> </a:t>
            </a:r>
            <a:r>
              <a:rPr lang="en-GB" sz="1350" dirty="0" err="1" smtClean="0"/>
              <a:t>s</a:t>
            </a:r>
            <a:r>
              <a:rPr lang="en-GB" sz="1350" dirty="0" err="1"/>
              <a:t>ã</a:t>
            </a:r>
            <a:r>
              <a:rPr lang="en-GB" sz="1350" dirty="0" err="1" smtClean="0"/>
              <a:t>o</a:t>
            </a:r>
            <a:r>
              <a:rPr lang="en-GB" sz="1350" dirty="0" smtClean="0"/>
              <a:t> </a:t>
            </a:r>
            <a:r>
              <a:rPr lang="en-GB" sz="1350" dirty="0" err="1" smtClean="0"/>
              <a:t>indicados</a:t>
            </a:r>
            <a:r>
              <a:rPr lang="en-GB" sz="1350" dirty="0" smtClean="0"/>
              <a:t> </a:t>
            </a:r>
            <a:r>
              <a:rPr lang="en-GB" sz="1350" dirty="0" err="1" smtClean="0"/>
              <a:t>nos</a:t>
            </a:r>
            <a:r>
              <a:rPr lang="en-GB" sz="1350" dirty="0" smtClean="0"/>
              <a:t> slides </a:t>
            </a:r>
            <a:r>
              <a:rPr lang="en-GB" sz="1350" dirty="0" err="1" smtClean="0"/>
              <a:t>correspondentes</a:t>
            </a:r>
            <a:r>
              <a:rPr lang="en-GB" sz="1350" dirty="0" smtClean="0"/>
              <a:t>. </a:t>
            </a:r>
            <a:r>
              <a:rPr lang="en-GB" sz="1350" dirty="0" err="1" smtClean="0"/>
              <a:t>Apoiado</a:t>
            </a:r>
            <a:r>
              <a:rPr lang="en-GB" sz="1350" dirty="0" smtClean="0"/>
              <a:t> </a:t>
            </a:r>
            <a:r>
              <a:rPr lang="en-GB" sz="1350" dirty="0" err="1" smtClean="0"/>
              <a:t>pelo</a:t>
            </a:r>
            <a:r>
              <a:rPr lang="de-DE" sz="1350" dirty="0" smtClean="0"/>
              <a:t> </a:t>
            </a:r>
            <a:r>
              <a:rPr lang="de-DE" sz="1350" dirty="0"/>
              <a:t>Deutsche Gesellschaft für Internationale Zusammenarbeit (GIZ) GmbH </a:t>
            </a:r>
            <a:r>
              <a:rPr lang="de-DE" sz="1350" dirty="0" smtClean="0"/>
              <a:t>em nome de </a:t>
            </a:r>
            <a:r>
              <a:rPr lang="de-DE" sz="1350" dirty="0"/>
              <a:t>Bundesministerium für wirtschaftliche Zusammenarbeit und Entwicklung (BMZ</a:t>
            </a:r>
            <a:r>
              <a:rPr lang="de-DE" sz="1350" dirty="0" smtClean="0"/>
              <a:t>).</a:t>
            </a:r>
            <a:endParaRPr lang="en-GB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4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 smtClean="0"/>
              <a:t>Quem</a:t>
            </a:r>
            <a:r>
              <a:rPr lang="en-GB" sz="4000" dirty="0" smtClean="0"/>
              <a:t> </a:t>
            </a:r>
            <a:r>
              <a:rPr lang="en-GB" sz="4000" dirty="0" err="1" smtClean="0"/>
              <a:t>deveria</a:t>
            </a:r>
            <a:r>
              <a:rPr lang="en-GB" sz="4000" dirty="0" smtClean="0"/>
              <a:t> </a:t>
            </a:r>
            <a:r>
              <a:rPr lang="en-GB" sz="4000" dirty="0" err="1" smtClean="0"/>
              <a:t>ser</a:t>
            </a:r>
            <a:r>
              <a:rPr lang="en-GB" sz="4000" dirty="0" smtClean="0"/>
              <a:t> </a:t>
            </a:r>
            <a:r>
              <a:rPr lang="en-GB" sz="4000" dirty="0" err="1" smtClean="0"/>
              <a:t>envolvido</a:t>
            </a:r>
            <a:r>
              <a:rPr lang="en-GB" sz="4000" dirty="0" smtClean="0"/>
              <a:t>?</a:t>
            </a:r>
            <a:endParaRPr lang="en-GB" sz="4000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6494217"/>
              </p:ext>
            </p:extLst>
          </p:nvPr>
        </p:nvGraphicFramePr>
        <p:xfrm>
          <a:off x="539552" y="1556792"/>
          <a:ext cx="820891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20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57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 smtClean="0"/>
              <a:t>O </a:t>
            </a:r>
            <a:r>
              <a:rPr lang="en-GB" sz="4000" dirty="0" err="1" smtClean="0"/>
              <a:t>papel</a:t>
            </a:r>
            <a:r>
              <a:rPr lang="en-GB" sz="4000" dirty="0" smtClean="0"/>
              <a:t> dos </a:t>
            </a:r>
            <a:r>
              <a:rPr lang="en-GB" sz="4000" dirty="0" err="1" smtClean="0"/>
              <a:t>treinadores</a:t>
            </a:r>
            <a:r>
              <a:rPr lang="en-GB" sz="4000" dirty="0" smtClean="0"/>
              <a:t> no </a:t>
            </a:r>
            <a:r>
              <a:rPr lang="en-GB" sz="4000" dirty="0" err="1" smtClean="0"/>
              <a:t>processo</a:t>
            </a:r>
            <a:r>
              <a:rPr lang="en-GB" sz="4000" dirty="0" smtClean="0"/>
              <a:t> do MARISCO </a:t>
            </a:r>
            <a:endParaRPr lang="en-GB" sz="4000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524040"/>
              </p:ext>
            </p:extLst>
          </p:nvPr>
        </p:nvGraphicFramePr>
        <p:xfrm>
          <a:off x="539552" y="1556792"/>
          <a:ext cx="8136903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21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266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 smtClean="0"/>
              <a:t>Resultados</a:t>
            </a:r>
            <a:r>
              <a:rPr lang="en-GB" sz="4000" dirty="0" smtClean="0"/>
              <a:t> </a:t>
            </a:r>
            <a:r>
              <a:rPr lang="en-GB" sz="4000" dirty="0" err="1" smtClean="0"/>
              <a:t>esperados</a:t>
            </a:r>
            <a:endParaRPr lang="en-GB" sz="4000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161505"/>
              </p:ext>
            </p:extLst>
          </p:nvPr>
        </p:nvGraphicFramePr>
        <p:xfrm>
          <a:off x="539552" y="1417638"/>
          <a:ext cx="8208912" cy="4963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22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4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 smtClean="0"/>
              <a:t>Resultados</a:t>
            </a:r>
            <a:r>
              <a:rPr lang="en-GB" sz="4000" dirty="0" smtClean="0"/>
              <a:t> </a:t>
            </a:r>
            <a:r>
              <a:rPr lang="en-GB" sz="4000" dirty="0" err="1" smtClean="0"/>
              <a:t>esperados</a:t>
            </a:r>
            <a:endParaRPr lang="en-GB" sz="4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23</a:t>
            </a:fld>
            <a:endParaRPr lang="de-DE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148764163"/>
              </p:ext>
            </p:extLst>
          </p:nvPr>
        </p:nvGraphicFramePr>
        <p:xfrm>
          <a:off x="683568" y="1628800"/>
          <a:ext cx="792088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188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 smtClean="0"/>
              <a:t>O </a:t>
            </a:r>
            <a:r>
              <a:rPr lang="en-GB" sz="4000" dirty="0" err="1" smtClean="0"/>
              <a:t>que</a:t>
            </a:r>
            <a:r>
              <a:rPr lang="en-GB" sz="4000" dirty="0" smtClean="0"/>
              <a:t> </a:t>
            </a:r>
            <a:r>
              <a:rPr lang="en-GB" sz="4000" dirty="0" err="1" smtClean="0"/>
              <a:t>você</a:t>
            </a:r>
            <a:r>
              <a:rPr lang="en-GB" sz="4000" dirty="0" smtClean="0"/>
              <a:t> n</a:t>
            </a:r>
            <a:r>
              <a:rPr lang="pt-BR" dirty="0" err="1"/>
              <a:t>ão</a:t>
            </a:r>
            <a:r>
              <a:rPr lang="en-GB" sz="4000" dirty="0" smtClean="0"/>
              <a:t> </a:t>
            </a:r>
            <a:r>
              <a:rPr lang="en-GB" sz="4000" dirty="0" err="1" smtClean="0"/>
              <a:t>deveria</a:t>
            </a:r>
            <a:r>
              <a:rPr lang="en-GB" sz="4000" dirty="0" smtClean="0"/>
              <a:t> </a:t>
            </a:r>
            <a:r>
              <a:rPr lang="en-GB" sz="4000" dirty="0" err="1" smtClean="0"/>
              <a:t>esperar</a:t>
            </a:r>
            <a:endParaRPr lang="en-GB" sz="4000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523400"/>
              </p:ext>
            </p:extLst>
          </p:nvPr>
        </p:nvGraphicFramePr>
        <p:xfrm>
          <a:off x="539552" y="1412776"/>
          <a:ext cx="8064895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24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131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336946"/>
              </p:ext>
            </p:extLst>
          </p:nvPr>
        </p:nvGraphicFramePr>
        <p:xfrm>
          <a:off x="539554" y="1600200"/>
          <a:ext cx="8064894" cy="125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25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794300" y="6306872"/>
            <a:ext cx="2522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© CEEM 2014</a:t>
            </a:r>
            <a:endParaRPr lang="en-GB" sz="1000" dirty="0"/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3074267535"/>
              </p:ext>
            </p:extLst>
          </p:nvPr>
        </p:nvGraphicFramePr>
        <p:xfrm>
          <a:off x="539553" y="2864371"/>
          <a:ext cx="3888431" cy="3237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Titel 5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732985" cy="1074738"/>
          </a:xfrm>
        </p:spPr>
        <p:txBody>
          <a:bodyPr/>
          <a:lstStyle/>
          <a:p>
            <a:r>
              <a:rPr lang="pt-BR" dirty="0"/>
              <a:t>Como usar </a:t>
            </a:r>
            <a:r>
              <a:rPr lang="pt-BR" dirty="0" smtClean="0"/>
              <a:t>essas apresentações </a:t>
            </a:r>
            <a:r>
              <a:rPr lang="pt-BR" dirty="0"/>
              <a:t>de </a:t>
            </a:r>
            <a:r>
              <a:rPr lang="pt-BR" dirty="0" err="1"/>
              <a:t>Powerpoint</a:t>
            </a:r>
            <a:r>
              <a:rPr lang="pt-BR" dirty="0"/>
              <a:t>? </a:t>
            </a:r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11133"/>
            <a:ext cx="4340468" cy="327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41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5" y="2564904"/>
            <a:ext cx="2664296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514" y="4005064"/>
            <a:ext cx="3256236" cy="25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Inhaltsplatzhalt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422066"/>
              </p:ext>
            </p:extLst>
          </p:nvPr>
        </p:nvGraphicFramePr>
        <p:xfrm>
          <a:off x="2784093" y="1600200"/>
          <a:ext cx="590270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26</a:t>
            </a:fld>
            <a:endParaRPr lang="de-DE"/>
          </a:p>
        </p:txBody>
      </p:sp>
      <p:sp>
        <p:nvSpPr>
          <p:cNvPr id="8" name="Rectangle 3"/>
          <p:cNvSpPr/>
          <p:nvPr/>
        </p:nvSpPr>
        <p:spPr>
          <a:xfrm>
            <a:off x="4266000" y="4121439"/>
            <a:ext cx="666040" cy="18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mit Pfeil 9"/>
          <p:cNvCxnSpPr>
            <a:stCxn id="8" idx="1"/>
          </p:cNvCxnSpPr>
          <p:nvPr/>
        </p:nvCxnSpPr>
        <p:spPr>
          <a:xfrm flipH="1">
            <a:off x="1691680" y="4211439"/>
            <a:ext cx="2574320" cy="90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/>
          <p:nvPr/>
        </p:nvSpPr>
        <p:spPr>
          <a:xfrm>
            <a:off x="3950972" y="4005064"/>
            <a:ext cx="1125083" cy="1343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1691680" y="4087548"/>
            <a:ext cx="2259292" cy="518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/>
          <p:cNvSpPr/>
          <p:nvPr/>
        </p:nvSpPr>
        <p:spPr>
          <a:xfrm>
            <a:off x="323528" y="2981186"/>
            <a:ext cx="2160239" cy="206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el 5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732985" cy="1074738"/>
          </a:xfrm>
        </p:spPr>
        <p:txBody>
          <a:bodyPr/>
          <a:lstStyle/>
          <a:p>
            <a:r>
              <a:rPr lang="pt-BR" dirty="0"/>
              <a:t>Como usar </a:t>
            </a:r>
            <a:r>
              <a:rPr lang="pt-BR" dirty="0" smtClean="0"/>
              <a:t>essas apresentações </a:t>
            </a:r>
            <a:r>
              <a:rPr lang="pt-BR" dirty="0"/>
              <a:t>de </a:t>
            </a:r>
            <a:r>
              <a:rPr lang="pt-BR" dirty="0" err="1"/>
              <a:t>Powerpoint</a:t>
            </a:r>
            <a:r>
              <a:rPr lang="pt-BR" dirty="0"/>
              <a:t>? </a:t>
            </a:r>
            <a:endParaRPr lang="de-DE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092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7839225"/>
              </p:ext>
            </p:extLst>
          </p:nvPr>
        </p:nvGraphicFramePr>
        <p:xfrm>
          <a:off x="2483768" y="1600200"/>
          <a:ext cx="6203031" cy="4722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27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8"/>
          <a:srcRect l="31691" t="22595" r="15154" b="14091"/>
          <a:stretch/>
        </p:blipFill>
        <p:spPr>
          <a:xfrm>
            <a:off x="236429" y="3184117"/>
            <a:ext cx="2088232" cy="1554573"/>
          </a:xfrm>
          <a:prstGeom prst="rect">
            <a:avLst/>
          </a:prstGeom>
        </p:spPr>
      </p:pic>
      <p:sp>
        <p:nvSpPr>
          <p:cNvPr id="10" name="Titel 5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732985" cy="1074738"/>
          </a:xfrm>
        </p:spPr>
        <p:txBody>
          <a:bodyPr/>
          <a:lstStyle/>
          <a:p>
            <a:r>
              <a:rPr lang="pt-BR" dirty="0"/>
              <a:t>Como usar </a:t>
            </a:r>
            <a:r>
              <a:rPr lang="pt-BR" dirty="0" smtClean="0"/>
              <a:t>essas apresentações </a:t>
            </a:r>
            <a:r>
              <a:rPr lang="pt-BR" dirty="0"/>
              <a:t>de </a:t>
            </a:r>
            <a:r>
              <a:rPr lang="pt-BR" dirty="0" err="1"/>
              <a:t>Powerpoint</a:t>
            </a:r>
            <a:r>
              <a:rPr lang="pt-BR" dirty="0"/>
              <a:t>? </a:t>
            </a:r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0" y="1484784"/>
            <a:ext cx="2088232" cy="157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9" y="4844360"/>
            <a:ext cx="2175331" cy="163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99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732985" cy="1074738"/>
          </a:xfrm>
        </p:spPr>
        <p:txBody>
          <a:bodyPr/>
          <a:lstStyle/>
          <a:p>
            <a:r>
              <a:rPr lang="pt-BR" dirty="0"/>
              <a:t>Como usar </a:t>
            </a:r>
            <a:r>
              <a:rPr lang="pt-BR" dirty="0" smtClean="0"/>
              <a:t>essas apresentações </a:t>
            </a:r>
            <a:r>
              <a:rPr lang="pt-BR" dirty="0"/>
              <a:t>de </a:t>
            </a:r>
            <a:r>
              <a:rPr lang="pt-BR" dirty="0" err="1"/>
              <a:t>Powerpoint</a:t>
            </a:r>
            <a:r>
              <a:rPr lang="pt-BR" dirty="0"/>
              <a:t>? 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259633" y="1417638"/>
            <a:ext cx="6408712" cy="4708525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r>
              <a:rPr lang="pt-BR" b="1" dirty="0"/>
              <a:t>O que </a:t>
            </a:r>
            <a:r>
              <a:rPr lang="pt-BR" dirty="0"/>
              <a:t>esse passo significa geralmente?</a:t>
            </a:r>
            <a:endParaRPr lang="de-DE" dirty="0"/>
          </a:p>
          <a:p>
            <a:endParaRPr lang="en-GB" dirty="0"/>
          </a:p>
          <a:p>
            <a:endParaRPr lang="en-GB" dirty="0" smtClean="0"/>
          </a:p>
          <a:p>
            <a:r>
              <a:rPr lang="pt-BR" b="1" dirty="0"/>
              <a:t>Por que </a:t>
            </a:r>
            <a:r>
              <a:rPr lang="pt-BR" dirty="0"/>
              <a:t>nós conduzimos esse passo?</a:t>
            </a:r>
            <a:endParaRPr lang="de-DE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r>
              <a:rPr lang="pt-BR" b="1" dirty="0"/>
              <a:t>Como</a:t>
            </a:r>
            <a:r>
              <a:rPr lang="pt-BR" dirty="0"/>
              <a:t> nós conduzimos esse passo? </a:t>
            </a:r>
            <a:endParaRPr lang="de-DE" dirty="0"/>
          </a:p>
          <a:p>
            <a:endParaRPr lang="en-GB" dirty="0"/>
          </a:p>
          <a:p>
            <a:endParaRPr lang="en-GB" dirty="0" smtClean="0"/>
          </a:p>
          <a:p>
            <a:endParaRPr lang="en-GB" sz="1100" dirty="0"/>
          </a:p>
          <a:p>
            <a:r>
              <a:rPr lang="pt-BR" b="1" dirty="0"/>
              <a:t>Dicas </a:t>
            </a:r>
            <a:r>
              <a:rPr lang="pt-BR" b="1" dirty="0" smtClean="0"/>
              <a:t>práticas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28</a:t>
            </a:fld>
            <a:endParaRPr lang="de-DE" dirty="0"/>
          </a:p>
        </p:txBody>
      </p:sp>
      <p:graphicFrame>
        <p:nvGraphicFramePr>
          <p:cNvPr id="9" name="Diagramm 8"/>
          <p:cNvGraphicFramePr/>
          <p:nvPr>
            <p:extLst>
              <p:ext uri="{D42A27DB-BD31-4B8C-83A1-F6EECF244321}">
                <p14:modId xmlns:p14="http://schemas.microsoft.com/office/powerpoint/2010/main" val="853069828"/>
              </p:ext>
            </p:extLst>
          </p:nvPr>
        </p:nvGraphicFramePr>
        <p:xfrm>
          <a:off x="899592" y="1556792"/>
          <a:ext cx="8064896" cy="283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64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789007"/>
              </p:ext>
            </p:extLst>
          </p:nvPr>
        </p:nvGraphicFramePr>
        <p:xfrm>
          <a:off x="1259632" y="1600200"/>
          <a:ext cx="7427167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29</a:t>
            </a:fld>
            <a:endParaRPr lang="de-DE"/>
          </a:p>
        </p:txBody>
      </p:sp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732985" cy="1074738"/>
          </a:xfrm>
        </p:spPr>
        <p:txBody>
          <a:bodyPr/>
          <a:lstStyle/>
          <a:p>
            <a:r>
              <a:rPr lang="pt-BR" dirty="0"/>
              <a:t>Como usar </a:t>
            </a:r>
            <a:r>
              <a:rPr lang="pt-BR" dirty="0" smtClean="0"/>
              <a:t>essas apresentações </a:t>
            </a:r>
            <a:r>
              <a:rPr lang="pt-BR" dirty="0"/>
              <a:t>de </a:t>
            </a:r>
            <a:r>
              <a:rPr lang="pt-BR" dirty="0" err="1"/>
              <a:t>Powerpoint</a:t>
            </a:r>
            <a:r>
              <a:rPr lang="pt-BR" dirty="0"/>
              <a:t>? </a:t>
            </a:r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0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9303E-27D9-477D-98A4-E66DF1BCAD0F}" type="slidenum">
              <a:rPr lang="de-DE" smtClean="0"/>
              <a:t>3</a:t>
            </a:fld>
            <a:endParaRPr lang="de-D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488832" cy="564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918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err="1" smtClean="0"/>
              <a:t>Objetivos</a:t>
            </a:r>
            <a:r>
              <a:rPr lang="en-GB" sz="4000" dirty="0" smtClean="0"/>
              <a:t> de </a:t>
            </a:r>
            <a:r>
              <a:rPr lang="en-GB" sz="4000" dirty="0" err="1" smtClean="0"/>
              <a:t>aprendizado</a:t>
            </a:r>
            <a:endParaRPr lang="en-GB" sz="4000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046878"/>
              </p:ext>
            </p:extLst>
          </p:nvPr>
        </p:nvGraphicFramePr>
        <p:xfrm>
          <a:off x="683568" y="1600200"/>
          <a:ext cx="7920880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4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2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 err="1" smtClean="0"/>
              <a:t>Os</a:t>
            </a:r>
            <a:r>
              <a:rPr lang="en-GB" sz="4000" dirty="0" smtClean="0"/>
              <a:t> </a:t>
            </a:r>
            <a:r>
              <a:rPr lang="en-GB" sz="4000" dirty="0" err="1" smtClean="0"/>
              <a:t>desafios</a:t>
            </a:r>
            <a:r>
              <a:rPr lang="en-GB" sz="4000" dirty="0" smtClean="0"/>
              <a:t> para a </a:t>
            </a:r>
            <a:r>
              <a:rPr lang="en-GB" sz="4000" dirty="0" err="1" smtClean="0"/>
              <a:t>conserva</a:t>
            </a:r>
            <a:r>
              <a:rPr lang="de-DE" dirty="0" smtClean="0"/>
              <a:t>çã</a:t>
            </a:r>
            <a:r>
              <a:rPr lang="en-US" dirty="0"/>
              <a:t>o</a:t>
            </a:r>
            <a:r>
              <a:rPr lang="de-DE" dirty="0"/>
              <a:t/>
            </a:r>
            <a:br>
              <a:rPr lang="de-DE" dirty="0"/>
            </a:br>
            <a:r>
              <a:rPr lang="en-GB" sz="4000" dirty="0" smtClean="0"/>
              <a:t> da </a:t>
            </a:r>
            <a:r>
              <a:rPr lang="en-GB" sz="4000" dirty="0" err="1" smtClean="0"/>
              <a:t>natureza</a:t>
            </a:r>
            <a:endParaRPr lang="en-GB" sz="4000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0311494"/>
              </p:ext>
            </p:extLst>
          </p:nvPr>
        </p:nvGraphicFramePr>
        <p:xfrm>
          <a:off x="755576" y="1600200"/>
          <a:ext cx="784887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5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163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888773"/>
              </p:ext>
            </p:extLst>
          </p:nvPr>
        </p:nvGraphicFramePr>
        <p:xfrm>
          <a:off x="755576" y="1600200"/>
          <a:ext cx="784887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6</a:t>
            </a:fld>
            <a:endParaRPr lang="de-DE"/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1447799" y="495300"/>
            <a:ext cx="6588970" cy="1074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Os desafios para a conserva</a:t>
            </a:r>
            <a:r>
              <a:rPr lang="de-DE" smtClean="0"/>
              <a:t>çã</a:t>
            </a:r>
            <a:r>
              <a:rPr lang="en-US" smtClean="0"/>
              <a:t>o</a:t>
            </a:r>
            <a:r>
              <a:rPr lang="de-DE" smtClean="0"/>
              <a:t/>
            </a:r>
            <a:br>
              <a:rPr lang="de-DE" smtClean="0"/>
            </a:br>
            <a:r>
              <a:rPr lang="en-GB" smtClean="0"/>
              <a:t> da natureza</a:t>
            </a:r>
            <a:endParaRPr lang="en-GB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81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 </a:t>
            </a:r>
            <a:r>
              <a:rPr lang="en-GB" dirty="0" err="1" smtClean="0"/>
              <a:t>desenvolvimento</a:t>
            </a:r>
            <a:r>
              <a:rPr lang="en-GB" dirty="0" smtClean="0"/>
              <a:t> do MARISCO</a:t>
            </a:r>
            <a:endParaRPr lang="en-GB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096909"/>
              </p:ext>
            </p:extLst>
          </p:nvPr>
        </p:nvGraphicFramePr>
        <p:xfrm>
          <a:off x="395536" y="1484784"/>
          <a:ext cx="8208912" cy="4914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7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124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 </a:t>
            </a:r>
            <a:r>
              <a:rPr lang="en-GB" dirty="0" err="1"/>
              <a:t>d</a:t>
            </a:r>
            <a:r>
              <a:rPr lang="en-GB" dirty="0" err="1" smtClean="0"/>
              <a:t>esenvolvimento</a:t>
            </a:r>
            <a:r>
              <a:rPr lang="en-GB" dirty="0" smtClean="0"/>
              <a:t> do MARISCO</a:t>
            </a:r>
            <a:endParaRPr lang="en-GB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3778793"/>
              </p:ext>
            </p:extLst>
          </p:nvPr>
        </p:nvGraphicFramePr>
        <p:xfrm>
          <a:off x="395536" y="1600200"/>
          <a:ext cx="820891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8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66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 err="1" smtClean="0"/>
              <a:t>Ecossistemas</a:t>
            </a:r>
            <a:r>
              <a:rPr lang="en-GB" sz="4000" dirty="0" smtClean="0"/>
              <a:t> e </a:t>
            </a:r>
            <a:r>
              <a:rPr lang="en-GB" sz="4000" dirty="0" err="1" smtClean="0"/>
              <a:t>suas</a:t>
            </a:r>
            <a:r>
              <a:rPr lang="en-GB" sz="4000" dirty="0" smtClean="0"/>
              <a:t> </a:t>
            </a:r>
            <a:r>
              <a:rPr lang="en-GB" sz="4000" dirty="0" err="1" smtClean="0"/>
              <a:t>funcionalidades</a:t>
            </a:r>
            <a:endParaRPr lang="en-GB" sz="4000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592155"/>
              </p:ext>
            </p:extLst>
          </p:nvPr>
        </p:nvGraphicFramePr>
        <p:xfrm>
          <a:off x="323528" y="1556792"/>
          <a:ext cx="489654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9</a:t>
            </a:fld>
            <a:endParaRPr lang="de-DE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779912" y="6515100"/>
            <a:ext cx="5364087" cy="342900"/>
          </a:xfrm>
        </p:spPr>
        <p:txBody>
          <a:bodyPr/>
          <a:lstStyle/>
          <a:p>
            <a:r>
              <a:rPr lang="en-US" dirty="0" smtClean="0"/>
              <a:t>00. </a:t>
            </a:r>
            <a:r>
              <a:rPr lang="en-US" dirty="0" err="1" smtClean="0"/>
              <a:t>Introdu</a:t>
            </a:r>
            <a:r>
              <a:rPr lang="en-GB" dirty="0" err="1" smtClean="0"/>
              <a:t>ção</a:t>
            </a:r>
            <a:r>
              <a:rPr lang="en-GB" dirty="0" smtClean="0"/>
              <a:t> </a:t>
            </a:r>
            <a:r>
              <a:rPr lang="en-GB" dirty="0" err="1" smtClean="0"/>
              <a:t>ao</a:t>
            </a:r>
            <a:r>
              <a:rPr lang="en-GB" dirty="0" smtClean="0"/>
              <a:t> material de </a:t>
            </a:r>
            <a:r>
              <a:rPr lang="en-GB" dirty="0" err="1" smtClean="0"/>
              <a:t>aprendizado</a:t>
            </a:r>
            <a:r>
              <a:rPr lang="en-US" dirty="0" smtClean="0"/>
              <a:t>  MARISCO 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19454"/>
            <a:ext cx="3244527" cy="312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B77D5536-DF33-46D5-A810-6669CEB39E1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C3C966EA-64EE-4D6A-AA26-53BE2B2CEA4D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7C279F10-51CB-4853-BD2A-AEA303C5193B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3440</Words>
  <Application>Microsoft Office PowerPoint</Application>
  <PresentationFormat>Apresentação na tela (4:3)</PresentationFormat>
  <Paragraphs>228</Paragraphs>
  <Slides>29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Larissa-Design</vt:lpstr>
      <vt:lpstr>   CURSO DE TREINAMENTO PARA TREINADORES</vt:lpstr>
      <vt:lpstr>Créditos e condições de uso </vt:lpstr>
      <vt:lpstr>Apresentação do PowerPoint</vt:lpstr>
      <vt:lpstr>Objetivos de aprendizado</vt:lpstr>
      <vt:lpstr>Os desafios para a conservação  da natureza</vt:lpstr>
      <vt:lpstr>Apresentação do PowerPoint</vt:lpstr>
      <vt:lpstr>O desenvolvimento do MARISCO</vt:lpstr>
      <vt:lpstr>O desenvolvimento do MARISCO</vt:lpstr>
      <vt:lpstr>Ecossistemas e suas funcionalidades</vt:lpstr>
      <vt:lpstr>Ecossistemas e suas funcionalidades</vt:lpstr>
      <vt:lpstr>Ecossistemas e suas funcionalidades</vt:lpstr>
      <vt:lpstr>Ecossistemas e humanos</vt:lpstr>
      <vt:lpstr>Gestão de riscos</vt:lpstr>
      <vt:lpstr>Manejo adaptativo</vt:lpstr>
      <vt:lpstr>Manejo adaptativo</vt:lpstr>
      <vt:lpstr>Da gestão de risco para manejo adaptativo de vulnerabilidade baseado em ecossistemas</vt:lpstr>
      <vt:lpstr>Aplicações potenciais do MARISCO?</vt:lpstr>
      <vt:lpstr>Como o MARISCO deveria ser aplicado?</vt:lpstr>
      <vt:lpstr>Como o MARISCO deveria ser aplicado?</vt:lpstr>
      <vt:lpstr>Quem deveria ser envolvido?</vt:lpstr>
      <vt:lpstr>O papel dos treinadores no processo do MARISCO </vt:lpstr>
      <vt:lpstr>Resultados esperados</vt:lpstr>
      <vt:lpstr>Resultados esperados</vt:lpstr>
      <vt:lpstr>O que você não deveria esperar</vt:lpstr>
      <vt:lpstr>Como usar essas apresentações de Powerpoint? </vt:lpstr>
      <vt:lpstr>Como usar essas apresentações de Powerpoint? </vt:lpstr>
      <vt:lpstr>Como usar essas apresentações de Powerpoint? </vt:lpstr>
      <vt:lpstr>Como usar essas apresentações de Powerpoint? </vt:lpstr>
      <vt:lpstr>Como usar essas apresentações de Powerpoint?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Lehmann, Christina</dc:creator>
  <cp:lastModifiedBy>Sara Oliveira</cp:lastModifiedBy>
  <cp:revision>272</cp:revision>
  <dcterms:created xsi:type="dcterms:W3CDTF">2014-11-12T07:15:06Z</dcterms:created>
  <dcterms:modified xsi:type="dcterms:W3CDTF">2015-05-25T21:10:10Z</dcterms:modified>
</cp:coreProperties>
</file>