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9"/>
  </p:sldMasterIdLst>
  <p:notesMasterIdLst>
    <p:notesMasterId r:id="rId20"/>
  </p:notesMasterIdLst>
  <p:sldIdLst>
    <p:sldId id="257" r:id="rId10"/>
    <p:sldId id="297" r:id="rId11"/>
    <p:sldId id="262" r:id="rId12"/>
    <p:sldId id="307" r:id="rId13"/>
    <p:sldId id="315" r:id="rId14"/>
    <p:sldId id="310" r:id="rId15"/>
    <p:sldId id="316" r:id="rId16"/>
    <p:sldId id="317" r:id="rId17"/>
    <p:sldId id="302" r:id="rId18"/>
    <p:sldId id="261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6466" autoAdjust="0"/>
  </p:normalViewPr>
  <p:slideViewPr>
    <p:cSldViewPr>
      <p:cViewPr>
        <p:scale>
          <a:sx n="125" d="100"/>
          <a:sy n="125" d="100"/>
        </p:scale>
        <p:origin x="-114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EC1306-B35D-4693-8FC3-4978F14B9B65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4537FFFC-E6CA-4BAF-8D02-147AB1911745}">
      <dgm:prSet custT="1"/>
      <dgm:spPr/>
      <dgm:t>
        <a:bodyPr/>
        <a:lstStyle/>
        <a:p>
          <a:pPr algn="just" rtl="0"/>
          <a:r>
            <a:rPr lang="en-GB" sz="2000" dirty="0" smtClean="0"/>
            <a:t>Participants know relevant contents of this step and are able to accompany the monitoring of the operational activities as well as of the outcomes and effects of the strategies. </a:t>
          </a:r>
          <a:endParaRPr lang="de-DE" sz="2000" dirty="0"/>
        </a:p>
      </dgm:t>
    </dgm:pt>
    <dgm:pt modelId="{0093472F-7AE9-441B-8B3D-8F52BEE15A65}" type="parTrans" cxnId="{F99D7D4B-17E0-4B1E-8C9A-79AADDA465E2}">
      <dgm:prSet/>
      <dgm:spPr/>
      <dgm:t>
        <a:bodyPr/>
        <a:lstStyle/>
        <a:p>
          <a:endParaRPr lang="en-GB" sz="2000"/>
        </a:p>
      </dgm:t>
    </dgm:pt>
    <dgm:pt modelId="{7595947C-EAE9-45D4-A57F-3FB8BEEE0244}" type="sibTrans" cxnId="{F99D7D4B-17E0-4B1E-8C9A-79AADDA465E2}">
      <dgm:prSet/>
      <dgm:spPr/>
      <dgm:t>
        <a:bodyPr/>
        <a:lstStyle/>
        <a:p>
          <a:endParaRPr lang="en-GB" sz="2000"/>
        </a:p>
      </dgm:t>
    </dgm:pt>
    <dgm:pt modelId="{A2FFB4B6-BE3C-44E7-8635-D820E41A51A5}">
      <dgm:prSet custT="1"/>
      <dgm:spPr/>
      <dgm:t>
        <a:bodyPr/>
        <a:lstStyle/>
        <a:p>
          <a:pPr algn="just" rtl="0"/>
          <a:r>
            <a:rPr lang="en-GB" sz="2000" dirty="0" smtClean="0"/>
            <a:t>They are furthermore able to guide a project team towards closing knowledge gaps by designing and implementing research as well as to use the monitoring as an early-warning system.</a:t>
          </a:r>
          <a:endParaRPr lang="de-DE" sz="2000" dirty="0"/>
        </a:p>
      </dgm:t>
    </dgm:pt>
    <dgm:pt modelId="{0B11D8AE-54EC-4548-9437-F3A0F05EC418}" type="parTrans" cxnId="{4F22E292-C2E1-4FE8-AC47-E55DBB4CEC8C}">
      <dgm:prSet/>
      <dgm:spPr/>
      <dgm:t>
        <a:bodyPr/>
        <a:lstStyle/>
        <a:p>
          <a:endParaRPr lang="en-GB" sz="2000"/>
        </a:p>
      </dgm:t>
    </dgm:pt>
    <dgm:pt modelId="{7D4A107C-B2E1-42AD-B694-402443C33071}" type="sibTrans" cxnId="{4F22E292-C2E1-4FE8-AC47-E55DBB4CEC8C}">
      <dgm:prSet/>
      <dgm:spPr/>
      <dgm:t>
        <a:bodyPr/>
        <a:lstStyle/>
        <a:p>
          <a:endParaRPr lang="en-GB" sz="2000"/>
        </a:p>
      </dgm:t>
    </dgm:pt>
    <dgm:pt modelId="{72F1050D-1B99-4816-8900-B7191CB53C3E}" type="pres">
      <dgm:prSet presAssocID="{50EC1306-B35D-4693-8FC3-4978F14B9B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3F2C4CA-AD7B-44E5-82AB-2606052C4DDD}" type="pres">
      <dgm:prSet presAssocID="{4537FFFC-E6CA-4BAF-8D02-147AB191174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9594B-0376-4738-8E9C-2DDBE1133D80}" type="pres">
      <dgm:prSet presAssocID="{7595947C-EAE9-45D4-A57F-3FB8BEEE0244}" presName="spacer" presStyleCnt="0"/>
      <dgm:spPr/>
    </dgm:pt>
    <dgm:pt modelId="{DBB291A9-15B1-44A7-A7DE-2189EFF564BB}" type="pres">
      <dgm:prSet presAssocID="{A2FFB4B6-BE3C-44E7-8635-D820E41A51A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F22E292-C2E1-4FE8-AC47-E55DBB4CEC8C}" srcId="{50EC1306-B35D-4693-8FC3-4978F14B9B65}" destId="{A2FFB4B6-BE3C-44E7-8635-D820E41A51A5}" srcOrd="1" destOrd="0" parTransId="{0B11D8AE-54EC-4548-9437-F3A0F05EC418}" sibTransId="{7D4A107C-B2E1-42AD-B694-402443C33071}"/>
    <dgm:cxn modelId="{581F73B5-C504-45CD-98B0-9FE780F81E3F}" type="presOf" srcId="{A2FFB4B6-BE3C-44E7-8635-D820E41A51A5}" destId="{DBB291A9-15B1-44A7-A7DE-2189EFF564BB}" srcOrd="0" destOrd="0" presId="urn:microsoft.com/office/officeart/2005/8/layout/vList2"/>
    <dgm:cxn modelId="{5A279F0A-4C91-464A-B340-B70F65F77698}" type="presOf" srcId="{50EC1306-B35D-4693-8FC3-4978F14B9B65}" destId="{72F1050D-1B99-4816-8900-B7191CB53C3E}" srcOrd="0" destOrd="0" presId="urn:microsoft.com/office/officeart/2005/8/layout/vList2"/>
    <dgm:cxn modelId="{F99D7D4B-17E0-4B1E-8C9A-79AADDA465E2}" srcId="{50EC1306-B35D-4693-8FC3-4978F14B9B65}" destId="{4537FFFC-E6CA-4BAF-8D02-147AB1911745}" srcOrd="0" destOrd="0" parTransId="{0093472F-7AE9-441B-8B3D-8F52BEE15A65}" sibTransId="{7595947C-EAE9-45D4-A57F-3FB8BEEE0244}"/>
    <dgm:cxn modelId="{85BEEC60-35FA-4C81-A7DC-46CFE02A3D4C}" type="presOf" srcId="{4537FFFC-E6CA-4BAF-8D02-147AB1911745}" destId="{43F2C4CA-AD7B-44E5-82AB-2606052C4DDD}" srcOrd="0" destOrd="0" presId="urn:microsoft.com/office/officeart/2005/8/layout/vList2"/>
    <dgm:cxn modelId="{5920949B-8FD5-4152-BDCF-15EB1739357D}" type="presParOf" srcId="{72F1050D-1B99-4816-8900-B7191CB53C3E}" destId="{43F2C4CA-AD7B-44E5-82AB-2606052C4DDD}" srcOrd="0" destOrd="0" presId="urn:microsoft.com/office/officeart/2005/8/layout/vList2"/>
    <dgm:cxn modelId="{340AC59D-6F5B-472A-9595-54BC1ABEC890}" type="presParOf" srcId="{72F1050D-1B99-4816-8900-B7191CB53C3E}" destId="{4CA9594B-0376-4738-8E9C-2DDBE1133D80}" srcOrd="1" destOrd="0" presId="urn:microsoft.com/office/officeart/2005/8/layout/vList2"/>
    <dgm:cxn modelId="{55F9C06B-A261-4643-AF54-BFB760551374}" type="presParOf" srcId="{72F1050D-1B99-4816-8900-B7191CB53C3E}" destId="{DBB291A9-15B1-44A7-A7DE-2189EFF564B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75232A-AE03-4131-AAC2-31DE6634AA4D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83414685-45BF-4668-88BC-BDE7AEF10F78}">
      <dgm:prSet phldrT="[Text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GB" sz="2400" smtClean="0">
              <a:solidFill>
                <a:schemeClr val="tx1"/>
              </a:solidFill>
            </a:rPr>
            <a:t>Stress</a:t>
          </a:r>
          <a:endParaRPr lang="en-GB" sz="2400" dirty="0">
            <a:solidFill>
              <a:schemeClr val="tx1"/>
            </a:solidFill>
          </a:endParaRPr>
        </a:p>
      </dgm:t>
    </dgm:pt>
    <dgm:pt modelId="{79AB6181-580C-48B4-939E-C825BE9DA315}" type="parTrans" cxnId="{C6A1BA68-F05C-44B0-B253-AF14A736200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D41526B-E838-4D70-95FD-1A668877F7A8}" type="sibTrans" cxnId="{C6A1BA68-F05C-44B0-B253-AF14A736200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E80516D-7E9F-456B-8A90-6EFE3BA2BF7C}" type="asst">
      <dgm:prSet phldrT="[Text]" custT="1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en-GB" sz="2400" dirty="0" smtClean="0">
              <a:solidFill>
                <a:schemeClr val="tx1"/>
              </a:solidFill>
            </a:rPr>
            <a:t>Strategy</a:t>
          </a:r>
          <a:endParaRPr lang="en-GB" sz="2400" dirty="0">
            <a:solidFill>
              <a:schemeClr val="tx1"/>
            </a:solidFill>
          </a:endParaRPr>
        </a:p>
      </dgm:t>
    </dgm:pt>
    <dgm:pt modelId="{3CE8BC43-4198-4219-AE15-6B798465AA82}" type="parTrans" cxnId="{64DC561E-682A-4052-9FB5-F0332B715F1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FB9782E-9666-4FFA-BED3-43B248D4C4AC}" type="sibTrans" cxnId="{64DC561E-682A-4052-9FB5-F0332B715F1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96E5B9D-644B-4F17-8EFD-5C716F6BFA2D}">
      <dgm:prSet phldrT="[Text]"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en-GB" sz="2000" dirty="0" smtClean="0">
              <a:solidFill>
                <a:schemeClr val="tx1"/>
              </a:solidFill>
            </a:rPr>
            <a:t>Outcome 1</a:t>
          </a:r>
          <a:endParaRPr lang="en-GB" sz="2000" dirty="0">
            <a:solidFill>
              <a:schemeClr val="tx1"/>
            </a:solidFill>
          </a:endParaRPr>
        </a:p>
      </dgm:t>
    </dgm:pt>
    <dgm:pt modelId="{190D3CC5-C8ED-4AC5-AD5E-D4AB88CD1F0C}" type="parTrans" cxnId="{F853A371-66B2-4AFD-A68C-FA1C92982F8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B833E96-C834-4DF6-98C6-417C8809C9E2}" type="sibTrans" cxnId="{F853A371-66B2-4AFD-A68C-FA1C92982F8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BA3951F-F80C-433C-982A-655FB071F044}">
      <dgm:prSet phldrT="[Text]"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en-GB" sz="2000" dirty="0" smtClean="0">
              <a:solidFill>
                <a:schemeClr val="tx1"/>
              </a:solidFill>
            </a:rPr>
            <a:t>Outcome 2</a:t>
          </a:r>
          <a:endParaRPr lang="en-GB" sz="2000" dirty="0">
            <a:solidFill>
              <a:schemeClr val="tx1"/>
            </a:solidFill>
          </a:endParaRPr>
        </a:p>
      </dgm:t>
    </dgm:pt>
    <dgm:pt modelId="{A3777077-5E83-4CA2-BE83-EFCBDB02092E}" type="parTrans" cxnId="{EA872719-13F8-4501-8E83-43CF82B6D1D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DB40A24-AFBE-4C00-A434-6C061C3C611E}" type="sibTrans" cxnId="{EA872719-13F8-4501-8E83-43CF82B6D1D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6C91024-F704-47F2-A218-1B513FE17461}" type="asst">
      <dgm:prSet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en-GB" sz="2000" dirty="0" smtClean="0">
              <a:solidFill>
                <a:schemeClr val="tx1"/>
              </a:solidFill>
            </a:rPr>
            <a:t>Indicator a</a:t>
          </a:r>
          <a:endParaRPr lang="en-GB" sz="2000" dirty="0">
            <a:solidFill>
              <a:schemeClr val="tx1"/>
            </a:solidFill>
          </a:endParaRPr>
        </a:p>
      </dgm:t>
    </dgm:pt>
    <dgm:pt modelId="{B49063DB-8D6E-4FD3-A55A-CA99A524AA34}" type="parTrans" cxnId="{8FE5C5F4-1FC2-4EDD-B449-26BEF214C250}">
      <dgm:prSet/>
      <dgm:spPr/>
      <dgm:t>
        <a:bodyPr/>
        <a:lstStyle/>
        <a:p>
          <a:endParaRPr lang="en-GB"/>
        </a:p>
      </dgm:t>
    </dgm:pt>
    <dgm:pt modelId="{27F48678-7064-42DD-AE66-F4435318F908}" type="sibTrans" cxnId="{8FE5C5F4-1FC2-4EDD-B449-26BEF214C250}">
      <dgm:prSet/>
      <dgm:spPr/>
      <dgm:t>
        <a:bodyPr/>
        <a:lstStyle/>
        <a:p>
          <a:endParaRPr lang="en-GB"/>
        </a:p>
      </dgm:t>
    </dgm:pt>
    <dgm:pt modelId="{698B1869-FCA9-44D2-8591-5AE869108747}" type="asst">
      <dgm:prSet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en-GB" sz="2000" dirty="0" smtClean="0">
              <a:solidFill>
                <a:schemeClr val="tx1"/>
              </a:solidFill>
            </a:rPr>
            <a:t>Indicator b</a:t>
          </a:r>
          <a:endParaRPr lang="en-GB" sz="2000" dirty="0">
            <a:solidFill>
              <a:schemeClr val="tx1"/>
            </a:solidFill>
          </a:endParaRPr>
        </a:p>
      </dgm:t>
    </dgm:pt>
    <dgm:pt modelId="{5165C9B2-0182-4B77-8164-271E94C8AF20}" type="parTrans" cxnId="{E3655B70-578B-471A-A9B9-B82FE75751AC}">
      <dgm:prSet/>
      <dgm:spPr/>
      <dgm:t>
        <a:bodyPr/>
        <a:lstStyle/>
        <a:p>
          <a:endParaRPr lang="en-GB"/>
        </a:p>
      </dgm:t>
    </dgm:pt>
    <dgm:pt modelId="{A48B8141-B50C-4962-AA29-81D21B9275CF}" type="sibTrans" cxnId="{E3655B70-578B-471A-A9B9-B82FE75751AC}">
      <dgm:prSet/>
      <dgm:spPr/>
      <dgm:t>
        <a:bodyPr/>
        <a:lstStyle/>
        <a:p>
          <a:endParaRPr lang="en-GB"/>
        </a:p>
      </dgm:t>
    </dgm:pt>
    <dgm:pt modelId="{EB9DB824-1A58-491F-A86C-1006C381CE2F}" type="asst">
      <dgm:prSet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en-GB" sz="2000" dirty="0" smtClean="0">
              <a:solidFill>
                <a:schemeClr val="tx1"/>
              </a:solidFill>
            </a:rPr>
            <a:t>Indicator a</a:t>
          </a:r>
          <a:endParaRPr lang="en-GB" sz="2000" dirty="0">
            <a:solidFill>
              <a:schemeClr val="tx1"/>
            </a:solidFill>
          </a:endParaRPr>
        </a:p>
      </dgm:t>
    </dgm:pt>
    <dgm:pt modelId="{A9B83623-7FE7-4C5F-81DD-BB6D61B15235}" type="parTrans" cxnId="{E4A2E96C-DD21-4E49-91C6-09204F952887}">
      <dgm:prSet/>
      <dgm:spPr/>
      <dgm:t>
        <a:bodyPr/>
        <a:lstStyle/>
        <a:p>
          <a:endParaRPr lang="en-GB"/>
        </a:p>
      </dgm:t>
    </dgm:pt>
    <dgm:pt modelId="{666CBE48-960B-49A2-B420-F651964E1FEC}" type="sibTrans" cxnId="{E4A2E96C-DD21-4E49-91C6-09204F952887}">
      <dgm:prSet/>
      <dgm:spPr/>
      <dgm:t>
        <a:bodyPr/>
        <a:lstStyle/>
        <a:p>
          <a:endParaRPr lang="en-GB"/>
        </a:p>
      </dgm:t>
    </dgm:pt>
    <dgm:pt modelId="{ADB45582-00BF-4AD6-A51E-7B8B8DD9C316}" type="asst">
      <dgm:prSet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en-GB" sz="2000" dirty="0" smtClean="0">
              <a:solidFill>
                <a:schemeClr val="tx1"/>
              </a:solidFill>
            </a:rPr>
            <a:t>Indicator b</a:t>
          </a:r>
          <a:endParaRPr lang="en-GB" sz="2000" dirty="0">
            <a:solidFill>
              <a:schemeClr val="tx1"/>
            </a:solidFill>
          </a:endParaRPr>
        </a:p>
      </dgm:t>
    </dgm:pt>
    <dgm:pt modelId="{773AA972-1759-4C95-934F-4AE733FA8FC5}" type="parTrans" cxnId="{0DAF0906-6799-4328-B4B2-C938EF098665}">
      <dgm:prSet/>
      <dgm:spPr/>
      <dgm:t>
        <a:bodyPr/>
        <a:lstStyle/>
        <a:p>
          <a:endParaRPr lang="en-GB"/>
        </a:p>
      </dgm:t>
    </dgm:pt>
    <dgm:pt modelId="{DFA1EC9B-3A23-4F7F-9CCC-CC5B07B983C5}" type="sibTrans" cxnId="{0DAF0906-6799-4328-B4B2-C938EF098665}">
      <dgm:prSet/>
      <dgm:spPr/>
      <dgm:t>
        <a:bodyPr/>
        <a:lstStyle/>
        <a:p>
          <a:endParaRPr lang="en-GB"/>
        </a:p>
      </dgm:t>
    </dgm:pt>
    <dgm:pt modelId="{CBAC8AD9-011B-4076-8606-BDC434D607D6}" type="pres">
      <dgm:prSet presAssocID="{1E75232A-AE03-4131-AAC2-31DE6634AA4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BBAD007-0B2B-4195-B2E3-CAE064637B2B}" type="pres">
      <dgm:prSet presAssocID="{83414685-45BF-4668-88BC-BDE7AEF10F78}" presName="hierRoot1" presStyleCnt="0">
        <dgm:presLayoutVars>
          <dgm:hierBranch val="init"/>
        </dgm:presLayoutVars>
      </dgm:prSet>
      <dgm:spPr/>
    </dgm:pt>
    <dgm:pt modelId="{85BBCBEF-A21C-4DDA-BB19-73E75C55AFDC}" type="pres">
      <dgm:prSet presAssocID="{83414685-45BF-4668-88BC-BDE7AEF10F78}" presName="rootComposite1" presStyleCnt="0"/>
      <dgm:spPr/>
    </dgm:pt>
    <dgm:pt modelId="{04E17337-DC59-4902-9924-96B076DFF4CF}" type="pres">
      <dgm:prSet presAssocID="{83414685-45BF-4668-88BC-BDE7AEF10F78}" presName="rootText1" presStyleLbl="node0" presStyleIdx="0" presStyleCnt="1" custScaleX="6397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1E34831-8418-4A47-B406-B6A5BECB42F3}" type="pres">
      <dgm:prSet presAssocID="{83414685-45BF-4668-88BC-BDE7AEF10F78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759354B-2C04-4F06-A10D-4CF3D12F060C}" type="pres">
      <dgm:prSet presAssocID="{83414685-45BF-4668-88BC-BDE7AEF10F78}" presName="hierChild2" presStyleCnt="0"/>
      <dgm:spPr/>
    </dgm:pt>
    <dgm:pt modelId="{2A62B6D8-1877-4B61-86FC-29DBF2D8FB5D}" type="pres">
      <dgm:prSet presAssocID="{190D3CC5-C8ED-4AC5-AD5E-D4AB88CD1F0C}" presName="Name64" presStyleLbl="parChTrans1D2" presStyleIdx="0" presStyleCnt="3"/>
      <dgm:spPr/>
      <dgm:t>
        <a:bodyPr/>
        <a:lstStyle/>
        <a:p>
          <a:endParaRPr lang="en-GB"/>
        </a:p>
      </dgm:t>
    </dgm:pt>
    <dgm:pt modelId="{52129F30-3BC7-4AA8-BE9B-32A0E57E2675}" type="pres">
      <dgm:prSet presAssocID="{E96E5B9D-644B-4F17-8EFD-5C716F6BFA2D}" presName="hierRoot2" presStyleCnt="0">
        <dgm:presLayoutVars>
          <dgm:hierBranch val="init"/>
        </dgm:presLayoutVars>
      </dgm:prSet>
      <dgm:spPr/>
    </dgm:pt>
    <dgm:pt modelId="{AFA5AA4D-C6E0-46F6-A604-5BAD148DB799}" type="pres">
      <dgm:prSet presAssocID="{E96E5B9D-644B-4F17-8EFD-5C716F6BFA2D}" presName="rootComposite" presStyleCnt="0"/>
      <dgm:spPr/>
    </dgm:pt>
    <dgm:pt modelId="{574D6960-40DF-4E8E-9D75-95C2740438A8}" type="pres">
      <dgm:prSet presAssocID="{E96E5B9D-644B-4F17-8EFD-5C716F6BFA2D}" presName="rootText" presStyleLbl="node2" presStyleIdx="0" presStyleCnt="2" custScaleX="68320" custScaleY="74412" custLinFactNeighborX="-2250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9A58ABC-5C8A-44CB-A10F-55CFCC54AAE1}" type="pres">
      <dgm:prSet presAssocID="{E96E5B9D-644B-4F17-8EFD-5C716F6BFA2D}" presName="rootConnector" presStyleLbl="node2" presStyleIdx="0" presStyleCnt="2"/>
      <dgm:spPr/>
      <dgm:t>
        <a:bodyPr/>
        <a:lstStyle/>
        <a:p>
          <a:endParaRPr lang="en-GB"/>
        </a:p>
      </dgm:t>
    </dgm:pt>
    <dgm:pt modelId="{7C9E5479-1E9D-4B27-BDC2-50F732C6C398}" type="pres">
      <dgm:prSet presAssocID="{E96E5B9D-644B-4F17-8EFD-5C716F6BFA2D}" presName="hierChild4" presStyleCnt="0"/>
      <dgm:spPr/>
    </dgm:pt>
    <dgm:pt modelId="{001BE03A-CF88-4006-BF7F-8F1D6384CA49}" type="pres">
      <dgm:prSet presAssocID="{E96E5B9D-644B-4F17-8EFD-5C716F6BFA2D}" presName="hierChild5" presStyleCnt="0"/>
      <dgm:spPr/>
    </dgm:pt>
    <dgm:pt modelId="{60172439-8396-4B48-9EC8-6C64FC1BC28F}" type="pres">
      <dgm:prSet presAssocID="{A9B83623-7FE7-4C5F-81DD-BB6D61B15235}" presName="Name115" presStyleLbl="parChTrans1D3" presStyleIdx="0" presStyleCnt="4"/>
      <dgm:spPr/>
      <dgm:t>
        <a:bodyPr/>
        <a:lstStyle/>
        <a:p>
          <a:endParaRPr lang="en-GB"/>
        </a:p>
      </dgm:t>
    </dgm:pt>
    <dgm:pt modelId="{7C2053ED-199B-4224-8684-EFBF9CBB1239}" type="pres">
      <dgm:prSet presAssocID="{EB9DB824-1A58-491F-A86C-1006C381CE2F}" presName="hierRoot3" presStyleCnt="0">
        <dgm:presLayoutVars>
          <dgm:hierBranch val="init"/>
        </dgm:presLayoutVars>
      </dgm:prSet>
      <dgm:spPr/>
    </dgm:pt>
    <dgm:pt modelId="{1B7FB075-BDD1-436C-B03E-F4129634613A}" type="pres">
      <dgm:prSet presAssocID="{EB9DB824-1A58-491F-A86C-1006C381CE2F}" presName="rootComposite3" presStyleCnt="0"/>
      <dgm:spPr/>
    </dgm:pt>
    <dgm:pt modelId="{772DD09E-E61B-477B-A3F3-B99E66EEF1DB}" type="pres">
      <dgm:prSet presAssocID="{EB9DB824-1A58-491F-A86C-1006C381CE2F}" presName="rootText3" presStyleLbl="asst2" presStyleIdx="0" presStyleCnt="4" custScaleX="72093" custScaleY="79279" custLinFactNeighborX="-40058" custLinFactNeighborY="-1320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1F8E43E-40CA-42C6-9C13-B6BDAE564CF4}" type="pres">
      <dgm:prSet presAssocID="{EB9DB824-1A58-491F-A86C-1006C381CE2F}" presName="rootConnector3" presStyleLbl="asst2" presStyleIdx="0" presStyleCnt="4"/>
      <dgm:spPr/>
      <dgm:t>
        <a:bodyPr/>
        <a:lstStyle/>
        <a:p>
          <a:endParaRPr lang="en-GB"/>
        </a:p>
      </dgm:t>
    </dgm:pt>
    <dgm:pt modelId="{77281404-4771-4FA0-8CFD-15E070A24F2E}" type="pres">
      <dgm:prSet presAssocID="{EB9DB824-1A58-491F-A86C-1006C381CE2F}" presName="hierChild6" presStyleCnt="0"/>
      <dgm:spPr/>
    </dgm:pt>
    <dgm:pt modelId="{66C434BF-D430-4BC6-BA31-2B1070610C66}" type="pres">
      <dgm:prSet presAssocID="{EB9DB824-1A58-491F-A86C-1006C381CE2F}" presName="hierChild7" presStyleCnt="0"/>
      <dgm:spPr/>
    </dgm:pt>
    <dgm:pt modelId="{1FEB39FE-0550-436C-8BFD-3906204704CE}" type="pres">
      <dgm:prSet presAssocID="{773AA972-1759-4C95-934F-4AE733FA8FC5}" presName="Name115" presStyleLbl="parChTrans1D3" presStyleIdx="1" presStyleCnt="4"/>
      <dgm:spPr/>
      <dgm:t>
        <a:bodyPr/>
        <a:lstStyle/>
        <a:p>
          <a:endParaRPr lang="en-GB"/>
        </a:p>
      </dgm:t>
    </dgm:pt>
    <dgm:pt modelId="{06086D8B-FDEF-4EC7-B638-98F53FF6C6B6}" type="pres">
      <dgm:prSet presAssocID="{ADB45582-00BF-4AD6-A51E-7B8B8DD9C316}" presName="hierRoot3" presStyleCnt="0">
        <dgm:presLayoutVars>
          <dgm:hierBranch val="init"/>
        </dgm:presLayoutVars>
      </dgm:prSet>
      <dgm:spPr/>
    </dgm:pt>
    <dgm:pt modelId="{5E7C6B54-5A2B-41F8-A11A-C1C8CF681E36}" type="pres">
      <dgm:prSet presAssocID="{ADB45582-00BF-4AD6-A51E-7B8B8DD9C316}" presName="rootComposite3" presStyleCnt="0"/>
      <dgm:spPr/>
    </dgm:pt>
    <dgm:pt modelId="{16E877BD-25F9-4E81-97FE-5D6AA590A160}" type="pres">
      <dgm:prSet presAssocID="{ADB45582-00BF-4AD6-A51E-7B8B8DD9C316}" presName="rootText3" presStyleLbl="asst2" presStyleIdx="1" presStyleCnt="4" custScaleX="72093" custScaleY="79279" custLinFactNeighborX="-40058" custLinFactNeighborY="1466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FAFA82E-616A-469A-A71E-031F8E193C30}" type="pres">
      <dgm:prSet presAssocID="{ADB45582-00BF-4AD6-A51E-7B8B8DD9C316}" presName="rootConnector3" presStyleLbl="asst2" presStyleIdx="1" presStyleCnt="4"/>
      <dgm:spPr/>
      <dgm:t>
        <a:bodyPr/>
        <a:lstStyle/>
        <a:p>
          <a:endParaRPr lang="en-GB"/>
        </a:p>
      </dgm:t>
    </dgm:pt>
    <dgm:pt modelId="{8EF28FD7-4C1D-4426-8076-3E0B1E64A124}" type="pres">
      <dgm:prSet presAssocID="{ADB45582-00BF-4AD6-A51E-7B8B8DD9C316}" presName="hierChild6" presStyleCnt="0"/>
      <dgm:spPr/>
    </dgm:pt>
    <dgm:pt modelId="{0EEF98C2-2066-4920-8738-94F658EF4022}" type="pres">
      <dgm:prSet presAssocID="{ADB45582-00BF-4AD6-A51E-7B8B8DD9C316}" presName="hierChild7" presStyleCnt="0"/>
      <dgm:spPr/>
    </dgm:pt>
    <dgm:pt modelId="{57A95973-9465-48E7-819A-0952D9BB824B}" type="pres">
      <dgm:prSet presAssocID="{A3777077-5E83-4CA2-BE83-EFCBDB02092E}" presName="Name64" presStyleLbl="parChTrans1D2" presStyleIdx="1" presStyleCnt="3"/>
      <dgm:spPr/>
      <dgm:t>
        <a:bodyPr/>
        <a:lstStyle/>
        <a:p>
          <a:endParaRPr lang="en-GB"/>
        </a:p>
      </dgm:t>
    </dgm:pt>
    <dgm:pt modelId="{C6CE0B0E-9FEA-4B1A-8D7C-4FB3F7416F64}" type="pres">
      <dgm:prSet presAssocID="{6BA3951F-F80C-433C-982A-655FB071F044}" presName="hierRoot2" presStyleCnt="0">
        <dgm:presLayoutVars>
          <dgm:hierBranch val="init"/>
        </dgm:presLayoutVars>
      </dgm:prSet>
      <dgm:spPr/>
    </dgm:pt>
    <dgm:pt modelId="{C8A063BD-0C89-4B75-A756-BAE8B4DD891F}" type="pres">
      <dgm:prSet presAssocID="{6BA3951F-F80C-433C-982A-655FB071F044}" presName="rootComposite" presStyleCnt="0"/>
      <dgm:spPr/>
    </dgm:pt>
    <dgm:pt modelId="{F63E54F9-9456-4F5F-B7B4-DE40DF06A1A5}" type="pres">
      <dgm:prSet presAssocID="{6BA3951F-F80C-433C-982A-655FB071F044}" presName="rootText" presStyleLbl="node2" presStyleIdx="1" presStyleCnt="2" custScaleX="68320" custScaleY="74412" custLinFactNeighborX="-2250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B2550CD-DAF0-4B15-BBD4-351016538115}" type="pres">
      <dgm:prSet presAssocID="{6BA3951F-F80C-433C-982A-655FB071F044}" presName="rootConnector" presStyleLbl="node2" presStyleIdx="1" presStyleCnt="2"/>
      <dgm:spPr/>
      <dgm:t>
        <a:bodyPr/>
        <a:lstStyle/>
        <a:p>
          <a:endParaRPr lang="en-GB"/>
        </a:p>
      </dgm:t>
    </dgm:pt>
    <dgm:pt modelId="{CEBDBBD7-3EF3-49B3-8D76-9FB75851723A}" type="pres">
      <dgm:prSet presAssocID="{6BA3951F-F80C-433C-982A-655FB071F044}" presName="hierChild4" presStyleCnt="0"/>
      <dgm:spPr/>
    </dgm:pt>
    <dgm:pt modelId="{9EFB3829-0C34-4AC3-AA6C-BC3632554CB5}" type="pres">
      <dgm:prSet presAssocID="{6BA3951F-F80C-433C-982A-655FB071F044}" presName="hierChild5" presStyleCnt="0"/>
      <dgm:spPr/>
    </dgm:pt>
    <dgm:pt modelId="{F703227D-34E9-4F25-83B5-9F0791105E78}" type="pres">
      <dgm:prSet presAssocID="{B49063DB-8D6E-4FD3-A55A-CA99A524AA34}" presName="Name115" presStyleLbl="parChTrans1D3" presStyleIdx="2" presStyleCnt="4"/>
      <dgm:spPr/>
      <dgm:t>
        <a:bodyPr/>
        <a:lstStyle/>
        <a:p>
          <a:endParaRPr lang="en-GB"/>
        </a:p>
      </dgm:t>
    </dgm:pt>
    <dgm:pt modelId="{12B4AF21-59E6-40E2-B4D5-FCFD6762E934}" type="pres">
      <dgm:prSet presAssocID="{76C91024-F704-47F2-A218-1B513FE17461}" presName="hierRoot3" presStyleCnt="0">
        <dgm:presLayoutVars>
          <dgm:hierBranch val="init"/>
        </dgm:presLayoutVars>
      </dgm:prSet>
      <dgm:spPr/>
    </dgm:pt>
    <dgm:pt modelId="{B3A4EAF1-94D8-47A7-ADB6-553B1C506593}" type="pres">
      <dgm:prSet presAssocID="{76C91024-F704-47F2-A218-1B513FE17461}" presName="rootComposite3" presStyleCnt="0"/>
      <dgm:spPr/>
    </dgm:pt>
    <dgm:pt modelId="{CF4B192D-C790-48DF-A951-1BF406122D7D}" type="pres">
      <dgm:prSet presAssocID="{76C91024-F704-47F2-A218-1B513FE17461}" presName="rootText3" presStyleLbl="asst2" presStyleIdx="2" presStyleCnt="4" custScaleX="72093" custScaleY="79279" custLinFactNeighborX="-40058" custLinFactNeighborY="-1320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6539FB1-7AD2-43CD-8459-83F7332CCE3E}" type="pres">
      <dgm:prSet presAssocID="{76C91024-F704-47F2-A218-1B513FE17461}" presName="rootConnector3" presStyleLbl="asst2" presStyleIdx="2" presStyleCnt="4"/>
      <dgm:spPr/>
      <dgm:t>
        <a:bodyPr/>
        <a:lstStyle/>
        <a:p>
          <a:endParaRPr lang="en-GB"/>
        </a:p>
      </dgm:t>
    </dgm:pt>
    <dgm:pt modelId="{0F166A88-A24E-411D-8FF4-3B7501FE728F}" type="pres">
      <dgm:prSet presAssocID="{76C91024-F704-47F2-A218-1B513FE17461}" presName="hierChild6" presStyleCnt="0"/>
      <dgm:spPr/>
    </dgm:pt>
    <dgm:pt modelId="{42B0CC63-6925-4D3F-A459-474896EC3BF2}" type="pres">
      <dgm:prSet presAssocID="{76C91024-F704-47F2-A218-1B513FE17461}" presName="hierChild7" presStyleCnt="0"/>
      <dgm:spPr/>
    </dgm:pt>
    <dgm:pt modelId="{F7DF855F-5B30-46A8-93A4-26EF20DE95C8}" type="pres">
      <dgm:prSet presAssocID="{5165C9B2-0182-4B77-8164-271E94C8AF20}" presName="Name115" presStyleLbl="parChTrans1D3" presStyleIdx="3" presStyleCnt="4"/>
      <dgm:spPr/>
      <dgm:t>
        <a:bodyPr/>
        <a:lstStyle/>
        <a:p>
          <a:endParaRPr lang="en-GB"/>
        </a:p>
      </dgm:t>
    </dgm:pt>
    <dgm:pt modelId="{F9D429E0-0A2A-4BDB-A539-8FF29746D19A}" type="pres">
      <dgm:prSet presAssocID="{698B1869-FCA9-44D2-8591-5AE869108747}" presName="hierRoot3" presStyleCnt="0">
        <dgm:presLayoutVars>
          <dgm:hierBranch val="init"/>
        </dgm:presLayoutVars>
      </dgm:prSet>
      <dgm:spPr/>
    </dgm:pt>
    <dgm:pt modelId="{2AEC9ABD-8427-409F-8481-F93F7BDD36F1}" type="pres">
      <dgm:prSet presAssocID="{698B1869-FCA9-44D2-8591-5AE869108747}" presName="rootComposite3" presStyleCnt="0"/>
      <dgm:spPr/>
    </dgm:pt>
    <dgm:pt modelId="{6DE8F213-2F51-4C4F-8EE0-1821C04B9E4E}" type="pres">
      <dgm:prSet presAssocID="{698B1869-FCA9-44D2-8591-5AE869108747}" presName="rootText3" presStyleLbl="asst2" presStyleIdx="3" presStyleCnt="4" custScaleX="72093" custScaleY="79279" custLinFactNeighborX="-40058" custLinFactNeighborY="1149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2D3BE66-1DCA-4C04-AB98-87A0B5F442D1}" type="pres">
      <dgm:prSet presAssocID="{698B1869-FCA9-44D2-8591-5AE869108747}" presName="rootConnector3" presStyleLbl="asst2" presStyleIdx="3" presStyleCnt="4"/>
      <dgm:spPr/>
      <dgm:t>
        <a:bodyPr/>
        <a:lstStyle/>
        <a:p>
          <a:endParaRPr lang="en-GB"/>
        </a:p>
      </dgm:t>
    </dgm:pt>
    <dgm:pt modelId="{65F3C12D-22AD-4A9D-AF12-9C5FD6B6DD9B}" type="pres">
      <dgm:prSet presAssocID="{698B1869-FCA9-44D2-8591-5AE869108747}" presName="hierChild6" presStyleCnt="0"/>
      <dgm:spPr/>
    </dgm:pt>
    <dgm:pt modelId="{E04B224E-5C2B-49DB-84B7-D596915F0CE8}" type="pres">
      <dgm:prSet presAssocID="{698B1869-FCA9-44D2-8591-5AE869108747}" presName="hierChild7" presStyleCnt="0"/>
      <dgm:spPr/>
    </dgm:pt>
    <dgm:pt modelId="{5EA82F5D-3B33-4F71-BEED-2A7283F73C44}" type="pres">
      <dgm:prSet presAssocID="{83414685-45BF-4668-88BC-BDE7AEF10F78}" presName="hierChild3" presStyleCnt="0"/>
      <dgm:spPr/>
    </dgm:pt>
    <dgm:pt modelId="{52BFE3D1-EF71-4932-A8B3-E08AA26F5E22}" type="pres">
      <dgm:prSet presAssocID="{3CE8BC43-4198-4219-AE15-6B798465AA82}" presName="Name115" presStyleLbl="parChTrans1D2" presStyleIdx="2" presStyleCnt="3"/>
      <dgm:spPr/>
      <dgm:t>
        <a:bodyPr/>
        <a:lstStyle/>
        <a:p>
          <a:endParaRPr lang="en-GB"/>
        </a:p>
      </dgm:t>
    </dgm:pt>
    <dgm:pt modelId="{3BFC3318-99CA-4917-893B-2CFAA34600E3}" type="pres">
      <dgm:prSet presAssocID="{FE80516D-7E9F-456B-8A90-6EFE3BA2BF7C}" presName="hierRoot3" presStyleCnt="0">
        <dgm:presLayoutVars>
          <dgm:hierBranch val="init"/>
        </dgm:presLayoutVars>
      </dgm:prSet>
      <dgm:spPr/>
    </dgm:pt>
    <dgm:pt modelId="{CB0D5591-38AB-46CA-9D94-BAA52765F3A1}" type="pres">
      <dgm:prSet presAssocID="{FE80516D-7E9F-456B-8A90-6EFE3BA2BF7C}" presName="rootComposite3" presStyleCnt="0"/>
      <dgm:spPr/>
    </dgm:pt>
    <dgm:pt modelId="{95D4B6C3-7CA4-4DA4-8189-6E76DDA193F3}" type="pres">
      <dgm:prSet presAssocID="{FE80516D-7E9F-456B-8A90-6EFE3BA2BF7C}" presName="rootText3" presStyleLbl="asst1" presStyleIdx="0" presStyleCnt="1" custScaleX="63789" custLinFactNeighborX="-2250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EE6A165-0A6A-464A-80EC-16CBAE5156C7}" type="pres">
      <dgm:prSet presAssocID="{FE80516D-7E9F-456B-8A90-6EFE3BA2BF7C}" presName="rootConnector3" presStyleLbl="asst1" presStyleIdx="0" presStyleCnt="1"/>
      <dgm:spPr/>
      <dgm:t>
        <a:bodyPr/>
        <a:lstStyle/>
        <a:p>
          <a:endParaRPr lang="en-GB"/>
        </a:p>
      </dgm:t>
    </dgm:pt>
    <dgm:pt modelId="{5A3ADACF-9D01-4066-ADDE-72E77D048AAA}" type="pres">
      <dgm:prSet presAssocID="{FE80516D-7E9F-456B-8A90-6EFE3BA2BF7C}" presName="hierChild6" presStyleCnt="0"/>
      <dgm:spPr/>
    </dgm:pt>
    <dgm:pt modelId="{0DD20E62-45EE-4473-AA2C-EE53345FB13D}" type="pres">
      <dgm:prSet presAssocID="{FE80516D-7E9F-456B-8A90-6EFE3BA2BF7C}" presName="hierChild7" presStyleCnt="0"/>
      <dgm:spPr/>
    </dgm:pt>
  </dgm:ptLst>
  <dgm:cxnLst>
    <dgm:cxn modelId="{9E34E69E-4742-4813-8849-F902B2E68262}" type="presOf" srcId="{FE80516D-7E9F-456B-8A90-6EFE3BA2BF7C}" destId="{95D4B6C3-7CA4-4DA4-8189-6E76DDA193F3}" srcOrd="0" destOrd="0" presId="urn:microsoft.com/office/officeart/2009/3/layout/HorizontalOrganizationChart"/>
    <dgm:cxn modelId="{4609EFDE-F20F-48AE-9AFF-78E586913CA9}" type="presOf" srcId="{5165C9B2-0182-4B77-8164-271E94C8AF20}" destId="{F7DF855F-5B30-46A8-93A4-26EF20DE95C8}" srcOrd="0" destOrd="0" presId="urn:microsoft.com/office/officeart/2009/3/layout/HorizontalOrganizationChart"/>
    <dgm:cxn modelId="{64DC561E-682A-4052-9FB5-F0332B715F18}" srcId="{83414685-45BF-4668-88BC-BDE7AEF10F78}" destId="{FE80516D-7E9F-456B-8A90-6EFE3BA2BF7C}" srcOrd="0" destOrd="0" parTransId="{3CE8BC43-4198-4219-AE15-6B798465AA82}" sibTransId="{EFB9782E-9666-4FFA-BED3-43B248D4C4AC}"/>
    <dgm:cxn modelId="{AEB978AE-30AF-4FB0-B429-73F2F672CD96}" type="presOf" srcId="{773AA972-1759-4C95-934F-4AE733FA8FC5}" destId="{1FEB39FE-0550-436C-8BFD-3906204704CE}" srcOrd="0" destOrd="0" presId="urn:microsoft.com/office/officeart/2009/3/layout/HorizontalOrganizationChart"/>
    <dgm:cxn modelId="{A389A9F0-D567-4EC1-A590-4CE136BD3559}" type="presOf" srcId="{A3777077-5E83-4CA2-BE83-EFCBDB02092E}" destId="{57A95973-9465-48E7-819A-0952D9BB824B}" srcOrd="0" destOrd="0" presId="urn:microsoft.com/office/officeart/2009/3/layout/HorizontalOrganizationChart"/>
    <dgm:cxn modelId="{E3655B70-578B-471A-A9B9-B82FE75751AC}" srcId="{6BA3951F-F80C-433C-982A-655FB071F044}" destId="{698B1869-FCA9-44D2-8591-5AE869108747}" srcOrd="1" destOrd="0" parTransId="{5165C9B2-0182-4B77-8164-271E94C8AF20}" sibTransId="{A48B8141-B50C-4962-AA29-81D21B9275CF}"/>
    <dgm:cxn modelId="{8275AF81-441B-4916-9BD7-E4C925EB5324}" type="presOf" srcId="{698B1869-FCA9-44D2-8591-5AE869108747}" destId="{6DE8F213-2F51-4C4F-8EE0-1821C04B9E4E}" srcOrd="0" destOrd="0" presId="urn:microsoft.com/office/officeart/2009/3/layout/HorizontalOrganizationChart"/>
    <dgm:cxn modelId="{7071066C-61E5-4CCC-8E46-B5DFFC93AA74}" type="presOf" srcId="{EB9DB824-1A58-491F-A86C-1006C381CE2F}" destId="{81F8E43E-40CA-42C6-9C13-B6BDAE564CF4}" srcOrd="1" destOrd="0" presId="urn:microsoft.com/office/officeart/2009/3/layout/HorizontalOrganizationChart"/>
    <dgm:cxn modelId="{C0654A1C-5498-4CAC-9073-073E82AE5BDF}" type="presOf" srcId="{E96E5B9D-644B-4F17-8EFD-5C716F6BFA2D}" destId="{574D6960-40DF-4E8E-9D75-95C2740438A8}" srcOrd="0" destOrd="0" presId="urn:microsoft.com/office/officeart/2009/3/layout/HorizontalOrganizationChart"/>
    <dgm:cxn modelId="{F853A371-66B2-4AFD-A68C-FA1C92982F89}" srcId="{83414685-45BF-4668-88BC-BDE7AEF10F78}" destId="{E96E5B9D-644B-4F17-8EFD-5C716F6BFA2D}" srcOrd="1" destOrd="0" parTransId="{190D3CC5-C8ED-4AC5-AD5E-D4AB88CD1F0C}" sibTransId="{5B833E96-C834-4DF6-98C6-417C8809C9E2}"/>
    <dgm:cxn modelId="{EA872719-13F8-4501-8E83-43CF82B6D1D5}" srcId="{83414685-45BF-4668-88BC-BDE7AEF10F78}" destId="{6BA3951F-F80C-433C-982A-655FB071F044}" srcOrd="2" destOrd="0" parTransId="{A3777077-5E83-4CA2-BE83-EFCBDB02092E}" sibTransId="{EDB40A24-AFBE-4C00-A434-6C061C3C611E}"/>
    <dgm:cxn modelId="{0F7C7DCB-A85A-4924-9AF9-904EF797853F}" type="presOf" srcId="{B49063DB-8D6E-4FD3-A55A-CA99A524AA34}" destId="{F703227D-34E9-4F25-83B5-9F0791105E78}" srcOrd="0" destOrd="0" presId="urn:microsoft.com/office/officeart/2009/3/layout/HorizontalOrganizationChart"/>
    <dgm:cxn modelId="{5178F6EC-ABC1-41D1-B408-E25598F1E90D}" type="presOf" srcId="{6BA3951F-F80C-433C-982A-655FB071F044}" destId="{5B2550CD-DAF0-4B15-BBD4-351016538115}" srcOrd="1" destOrd="0" presId="urn:microsoft.com/office/officeart/2009/3/layout/HorizontalOrganizationChart"/>
    <dgm:cxn modelId="{D7DCE942-CF6B-448D-BEF6-B3AFA320D1F6}" type="presOf" srcId="{A9B83623-7FE7-4C5F-81DD-BB6D61B15235}" destId="{60172439-8396-4B48-9EC8-6C64FC1BC28F}" srcOrd="0" destOrd="0" presId="urn:microsoft.com/office/officeart/2009/3/layout/HorizontalOrganizationChart"/>
    <dgm:cxn modelId="{FB5C6F61-97F5-4BEB-9813-7C049360DD16}" type="presOf" srcId="{6BA3951F-F80C-433C-982A-655FB071F044}" destId="{F63E54F9-9456-4F5F-B7B4-DE40DF06A1A5}" srcOrd="0" destOrd="0" presId="urn:microsoft.com/office/officeart/2009/3/layout/HorizontalOrganizationChart"/>
    <dgm:cxn modelId="{C7A3E7B8-6404-46F1-A440-E8ED8D6C29D1}" type="presOf" srcId="{1E75232A-AE03-4131-AAC2-31DE6634AA4D}" destId="{CBAC8AD9-011B-4076-8606-BDC434D607D6}" srcOrd="0" destOrd="0" presId="urn:microsoft.com/office/officeart/2009/3/layout/HorizontalOrganizationChart"/>
    <dgm:cxn modelId="{F0465D19-8A8B-4866-B0A5-DC82A6199B99}" type="presOf" srcId="{83414685-45BF-4668-88BC-BDE7AEF10F78}" destId="{04E17337-DC59-4902-9924-96B076DFF4CF}" srcOrd="0" destOrd="0" presId="urn:microsoft.com/office/officeart/2009/3/layout/HorizontalOrganizationChart"/>
    <dgm:cxn modelId="{9087A77C-ECA5-4ADD-8C62-D2736EF17FB1}" type="presOf" srcId="{190D3CC5-C8ED-4AC5-AD5E-D4AB88CD1F0C}" destId="{2A62B6D8-1877-4B61-86FC-29DBF2D8FB5D}" srcOrd="0" destOrd="0" presId="urn:microsoft.com/office/officeart/2009/3/layout/HorizontalOrganizationChart"/>
    <dgm:cxn modelId="{95EA619D-5C7E-491E-A502-2739EF1C890F}" type="presOf" srcId="{E96E5B9D-644B-4F17-8EFD-5C716F6BFA2D}" destId="{09A58ABC-5C8A-44CB-A10F-55CFCC54AAE1}" srcOrd="1" destOrd="0" presId="urn:microsoft.com/office/officeart/2009/3/layout/HorizontalOrganizationChart"/>
    <dgm:cxn modelId="{08BF64EE-D52A-4646-A189-8B7AD999404B}" type="presOf" srcId="{83414685-45BF-4668-88BC-BDE7AEF10F78}" destId="{61E34831-8418-4A47-B406-B6A5BECB42F3}" srcOrd="1" destOrd="0" presId="urn:microsoft.com/office/officeart/2009/3/layout/HorizontalOrganizationChart"/>
    <dgm:cxn modelId="{00B300AD-ECC2-4C6E-88D0-7707E5AB039F}" type="presOf" srcId="{ADB45582-00BF-4AD6-A51E-7B8B8DD9C316}" destId="{16E877BD-25F9-4E81-97FE-5D6AA590A160}" srcOrd="0" destOrd="0" presId="urn:microsoft.com/office/officeart/2009/3/layout/HorizontalOrganizationChart"/>
    <dgm:cxn modelId="{6E88FF14-9B98-42DF-9F0A-AA8E11430DA9}" type="presOf" srcId="{FE80516D-7E9F-456B-8A90-6EFE3BA2BF7C}" destId="{CEE6A165-0A6A-464A-80EC-16CBAE5156C7}" srcOrd="1" destOrd="0" presId="urn:microsoft.com/office/officeart/2009/3/layout/HorizontalOrganizationChart"/>
    <dgm:cxn modelId="{C6A1BA68-F05C-44B0-B253-AF14A736200D}" srcId="{1E75232A-AE03-4131-AAC2-31DE6634AA4D}" destId="{83414685-45BF-4668-88BC-BDE7AEF10F78}" srcOrd="0" destOrd="0" parTransId="{79AB6181-580C-48B4-939E-C825BE9DA315}" sibTransId="{CD41526B-E838-4D70-95FD-1A668877F7A8}"/>
    <dgm:cxn modelId="{8FE5C5F4-1FC2-4EDD-B449-26BEF214C250}" srcId="{6BA3951F-F80C-433C-982A-655FB071F044}" destId="{76C91024-F704-47F2-A218-1B513FE17461}" srcOrd="0" destOrd="0" parTransId="{B49063DB-8D6E-4FD3-A55A-CA99A524AA34}" sibTransId="{27F48678-7064-42DD-AE66-F4435318F908}"/>
    <dgm:cxn modelId="{AE3682CA-5B7E-46D7-A73E-61AA1418A718}" type="presOf" srcId="{698B1869-FCA9-44D2-8591-5AE869108747}" destId="{92D3BE66-1DCA-4C04-AB98-87A0B5F442D1}" srcOrd="1" destOrd="0" presId="urn:microsoft.com/office/officeart/2009/3/layout/HorizontalOrganizationChart"/>
    <dgm:cxn modelId="{481C7EDF-16D6-4D0B-B26A-4E81A701BC82}" type="presOf" srcId="{76C91024-F704-47F2-A218-1B513FE17461}" destId="{56539FB1-7AD2-43CD-8459-83F7332CCE3E}" srcOrd="1" destOrd="0" presId="urn:microsoft.com/office/officeart/2009/3/layout/HorizontalOrganizationChart"/>
    <dgm:cxn modelId="{B049D01F-9846-4B02-BAD4-5C34B2D250CF}" type="presOf" srcId="{3CE8BC43-4198-4219-AE15-6B798465AA82}" destId="{52BFE3D1-EF71-4932-A8B3-E08AA26F5E22}" srcOrd="0" destOrd="0" presId="urn:microsoft.com/office/officeart/2009/3/layout/HorizontalOrganizationChart"/>
    <dgm:cxn modelId="{9150262D-7F53-4712-A73A-174F2682DB45}" type="presOf" srcId="{EB9DB824-1A58-491F-A86C-1006C381CE2F}" destId="{772DD09E-E61B-477B-A3F3-B99E66EEF1DB}" srcOrd="0" destOrd="0" presId="urn:microsoft.com/office/officeart/2009/3/layout/HorizontalOrganizationChart"/>
    <dgm:cxn modelId="{73C8480F-6EC4-427E-B89B-039344EEE86D}" type="presOf" srcId="{ADB45582-00BF-4AD6-A51E-7B8B8DD9C316}" destId="{FFAFA82E-616A-469A-A71E-031F8E193C30}" srcOrd="1" destOrd="0" presId="urn:microsoft.com/office/officeart/2009/3/layout/HorizontalOrganizationChart"/>
    <dgm:cxn modelId="{DBC06DBC-1650-4619-98E3-7FF9C8CBFBEA}" type="presOf" srcId="{76C91024-F704-47F2-A218-1B513FE17461}" destId="{CF4B192D-C790-48DF-A951-1BF406122D7D}" srcOrd="0" destOrd="0" presId="urn:microsoft.com/office/officeart/2009/3/layout/HorizontalOrganizationChart"/>
    <dgm:cxn modelId="{E4A2E96C-DD21-4E49-91C6-09204F952887}" srcId="{E96E5B9D-644B-4F17-8EFD-5C716F6BFA2D}" destId="{EB9DB824-1A58-491F-A86C-1006C381CE2F}" srcOrd="0" destOrd="0" parTransId="{A9B83623-7FE7-4C5F-81DD-BB6D61B15235}" sibTransId="{666CBE48-960B-49A2-B420-F651964E1FEC}"/>
    <dgm:cxn modelId="{0DAF0906-6799-4328-B4B2-C938EF098665}" srcId="{E96E5B9D-644B-4F17-8EFD-5C716F6BFA2D}" destId="{ADB45582-00BF-4AD6-A51E-7B8B8DD9C316}" srcOrd="1" destOrd="0" parTransId="{773AA972-1759-4C95-934F-4AE733FA8FC5}" sibTransId="{DFA1EC9B-3A23-4F7F-9CCC-CC5B07B983C5}"/>
    <dgm:cxn modelId="{F2628E9A-6E0A-499E-80D4-F8CD7CB5919E}" type="presParOf" srcId="{CBAC8AD9-011B-4076-8606-BDC434D607D6}" destId="{4BBAD007-0B2B-4195-B2E3-CAE064637B2B}" srcOrd="0" destOrd="0" presId="urn:microsoft.com/office/officeart/2009/3/layout/HorizontalOrganizationChart"/>
    <dgm:cxn modelId="{E12EA156-ED05-44B7-80B4-0F588237AB28}" type="presParOf" srcId="{4BBAD007-0B2B-4195-B2E3-CAE064637B2B}" destId="{85BBCBEF-A21C-4DDA-BB19-73E75C55AFDC}" srcOrd="0" destOrd="0" presId="urn:microsoft.com/office/officeart/2009/3/layout/HorizontalOrganizationChart"/>
    <dgm:cxn modelId="{B3B3B8C2-E975-4E08-8610-4334CB1179DD}" type="presParOf" srcId="{85BBCBEF-A21C-4DDA-BB19-73E75C55AFDC}" destId="{04E17337-DC59-4902-9924-96B076DFF4CF}" srcOrd="0" destOrd="0" presId="urn:microsoft.com/office/officeart/2009/3/layout/HorizontalOrganizationChart"/>
    <dgm:cxn modelId="{EE36C8EF-C082-429F-8BB5-BA5135C2F6B2}" type="presParOf" srcId="{85BBCBEF-A21C-4DDA-BB19-73E75C55AFDC}" destId="{61E34831-8418-4A47-B406-B6A5BECB42F3}" srcOrd="1" destOrd="0" presId="urn:microsoft.com/office/officeart/2009/3/layout/HorizontalOrganizationChart"/>
    <dgm:cxn modelId="{88290A6E-852C-4D26-89F1-07A0E8AA510F}" type="presParOf" srcId="{4BBAD007-0B2B-4195-B2E3-CAE064637B2B}" destId="{C759354B-2C04-4F06-A10D-4CF3D12F060C}" srcOrd="1" destOrd="0" presId="urn:microsoft.com/office/officeart/2009/3/layout/HorizontalOrganizationChart"/>
    <dgm:cxn modelId="{68AFE0E9-CCB4-4861-900F-F2579691DC37}" type="presParOf" srcId="{C759354B-2C04-4F06-A10D-4CF3D12F060C}" destId="{2A62B6D8-1877-4B61-86FC-29DBF2D8FB5D}" srcOrd="0" destOrd="0" presId="urn:microsoft.com/office/officeart/2009/3/layout/HorizontalOrganizationChart"/>
    <dgm:cxn modelId="{3C909057-8A75-4CF5-98A2-07B6A2277999}" type="presParOf" srcId="{C759354B-2C04-4F06-A10D-4CF3D12F060C}" destId="{52129F30-3BC7-4AA8-BE9B-32A0E57E2675}" srcOrd="1" destOrd="0" presId="urn:microsoft.com/office/officeart/2009/3/layout/HorizontalOrganizationChart"/>
    <dgm:cxn modelId="{7E56B591-D63A-4CD9-8E64-4AF7BEBCB350}" type="presParOf" srcId="{52129F30-3BC7-4AA8-BE9B-32A0E57E2675}" destId="{AFA5AA4D-C6E0-46F6-A604-5BAD148DB799}" srcOrd="0" destOrd="0" presId="urn:microsoft.com/office/officeart/2009/3/layout/HorizontalOrganizationChart"/>
    <dgm:cxn modelId="{2B7A36FA-CF21-41A6-A61A-36A1D364D2BF}" type="presParOf" srcId="{AFA5AA4D-C6E0-46F6-A604-5BAD148DB799}" destId="{574D6960-40DF-4E8E-9D75-95C2740438A8}" srcOrd="0" destOrd="0" presId="urn:microsoft.com/office/officeart/2009/3/layout/HorizontalOrganizationChart"/>
    <dgm:cxn modelId="{D6377873-4941-4EC6-A83C-CE217F8D116B}" type="presParOf" srcId="{AFA5AA4D-C6E0-46F6-A604-5BAD148DB799}" destId="{09A58ABC-5C8A-44CB-A10F-55CFCC54AAE1}" srcOrd="1" destOrd="0" presId="urn:microsoft.com/office/officeart/2009/3/layout/HorizontalOrganizationChart"/>
    <dgm:cxn modelId="{B7601717-782A-4ABC-BADF-FC77F932999E}" type="presParOf" srcId="{52129F30-3BC7-4AA8-BE9B-32A0E57E2675}" destId="{7C9E5479-1E9D-4B27-BDC2-50F732C6C398}" srcOrd="1" destOrd="0" presId="urn:microsoft.com/office/officeart/2009/3/layout/HorizontalOrganizationChart"/>
    <dgm:cxn modelId="{76E77CEB-FB03-4255-A5E5-D8DBF32D9D8E}" type="presParOf" srcId="{52129F30-3BC7-4AA8-BE9B-32A0E57E2675}" destId="{001BE03A-CF88-4006-BF7F-8F1D6384CA49}" srcOrd="2" destOrd="0" presId="urn:microsoft.com/office/officeart/2009/3/layout/HorizontalOrganizationChart"/>
    <dgm:cxn modelId="{58DCC450-28C3-4A35-A328-99A5F85E87C8}" type="presParOf" srcId="{001BE03A-CF88-4006-BF7F-8F1D6384CA49}" destId="{60172439-8396-4B48-9EC8-6C64FC1BC28F}" srcOrd="0" destOrd="0" presId="urn:microsoft.com/office/officeart/2009/3/layout/HorizontalOrganizationChart"/>
    <dgm:cxn modelId="{635B121E-016B-4D8E-B047-AE2AEA1A7AA6}" type="presParOf" srcId="{001BE03A-CF88-4006-BF7F-8F1D6384CA49}" destId="{7C2053ED-199B-4224-8684-EFBF9CBB1239}" srcOrd="1" destOrd="0" presId="urn:microsoft.com/office/officeart/2009/3/layout/HorizontalOrganizationChart"/>
    <dgm:cxn modelId="{BCEC4B42-3DDA-40F3-BEC3-5B44B7D15163}" type="presParOf" srcId="{7C2053ED-199B-4224-8684-EFBF9CBB1239}" destId="{1B7FB075-BDD1-436C-B03E-F4129634613A}" srcOrd="0" destOrd="0" presId="urn:microsoft.com/office/officeart/2009/3/layout/HorizontalOrganizationChart"/>
    <dgm:cxn modelId="{E865B7F9-6FEC-427D-9B8A-49A51F2E2DF9}" type="presParOf" srcId="{1B7FB075-BDD1-436C-B03E-F4129634613A}" destId="{772DD09E-E61B-477B-A3F3-B99E66EEF1DB}" srcOrd="0" destOrd="0" presId="urn:microsoft.com/office/officeart/2009/3/layout/HorizontalOrganizationChart"/>
    <dgm:cxn modelId="{A4F8E604-6B1E-401A-81FF-6F88F0BFBAB8}" type="presParOf" srcId="{1B7FB075-BDD1-436C-B03E-F4129634613A}" destId="{81F8E43E-40CA-42C6-9C13-B6BDAE564CF4}" srcOrd="1" destOrd="0" presId="urn:microsoft.com/office/officeart/2009/3/layout/HorizontalOrganizationChart"/>
    <dgm:cxn modelId="{783F6B75-AE6E-461C-8105-132030682F2B}" type="presParOf" srcId="{7C2053ED-199B-4224-8684-EFBF9CBB1239}" destId="{77281404-4771-4FA0-8CFD-15E070A24F2E}" srcOrd="1" destOrd="0" presId="urn:microsoft.com/office/officeart/2009/3/layout/HorizontalOrganizationChart"/>
    <dgm:cxn modelId="{55BC9276-AD16-46BA-A564-D90ADC0D8194}" type="presParOf" srcId="{7C2053ED-199B-4224-8684-EFBF9CBB1239}" destId="{66C434BF-D430-4BC6-BA31-2B1070610C66}" srcOrd="2" destOrd="0" presId="urn:microsoft.com/office/officeart/2009/3/layout/HorizontalOrganizationChart"/>
    <dgm:cxn modelId="{51095C21-1132-4846-948B-61341BBA760A}" type="presParOf" srcId="{001BE03A-CF88-4006-BF7F-8F1D6384CA49}" destId="{1FEB39FE-0550-436C-8BFD-3906204704CE}" srcOrd="2" destOrd="0" presId="urn:microsoft.com/office/officeart/2009/3/layout/HorizontalOrganizationChart"/>
    <dgm:cxn modelId="{F601C958-8258-4CB1-BF56-446D0296F8AC}" type="presParOf" srcId="{001BE03A-CF88-4006-BF7F-8F1D6384CA49}" destId="{06086D8B-FDEF-4EC7-B638-98F53FF6C6B6}" srcOrd="3" destOrd="0" presId="urn:microsoft.com/office/officeart/2009/3/layout/HorizontalOrganizationChart"/>
    <dgm:cxn modelId="{0933FF98-B561-4887-94E2-3194561ACC1E}" type="presParOf" srcId="{06086D8B-FDEF-4EC7-B638-98F53FF6C6B6}" destId="{5E7C6B54-5A2B-41F8-A11A-C1C8CF681E36}" srcOrd="0" destOrd="0" presId="urn:microsoft.com/office/officeart/2009/3/layout/HorizontalOrganizationChart"/>
    <dgm:cxn modelId="{D30FC31D-2E7E-4051-B55A-FF0F3209E765}" type="presParOf" srcId="{5E7C6B54-5A2B-41F8-A11A-C1C8CF681E36}" destId="{16E877BD-25F9-4E81-97FE-5D6AA590A160}" srcOrd="0" destOrd="0" presId="urn:microsoft.com/office/officeart/2009/3/layout/HorizontalOrganizationChart"/>
    <dgm:cxn modelId="{5DC3A619-E553-4178-85D2-0D163FE4FACC}" type="presParOf" srcId="{5E7C6B54-5A2B-41F8-A11A-C1C8CF681E36}" destId="{FFAFA82E-616A-469A-A71E-031F8E193C30}" srcOrd="1" destOrd="0" presId="urn:microsoft.com/office/officeart/2009/3/layout/HorizontalOrganizationChart"/>
    <dgm:cxn modelId="{07881926-E42E-4FFE-B0CB-E9C95B309CAA}" type="presParOf" srcId="{06086D8B-FDEF-4EC7-B638-98F53FF6C6B6}" destId="{8EF28FD7-4C1D-4426-8076-3E0B1E64A124}" srcOrd="1" destOrd="0" presId="urn:microsoft.com/office/officeart/2009/3/layout/HorizontalOrganizationChart"/>
    <dgm:cxn modelId="{9F6F3412-0EE2-4C86-9D11-D970938F72A7}" type="presParOf" srcId="{06086D8B-FDEF-4EC7-B638-98F53FF6C6B6}" destId="{0EEF98C2-2066-4920-8738-94F658EF4022}" srcOrd="2" destOrd="0" presId="urn:microsoft.com/office/officeart/2009/3/layout/HorizontalOrganizationChart"/>
    <dgm:cxn modelId="{337A3F0B-9F6C-49D1-90A4-A6811535FDE4}" type="presParOf" srcId="{C759354B-2C04-4F06-A10D-4CF3D12F060C}" destId="{57A95973-9465-48E7-819A-0952D9BB824B}" srcOrd="2" destOrd="0" presId="urn:microsoft.com/office/officeart/2009/3/layout/HorizontalOrganizationChart"/>
    <dgm:cxn modelId="{17E05F15-857B-4D24-A00C-6AA8EF4977CE}" type="presParOf" srcId="{C759354B-2C04-4F06-A10D-4CF3D12F060C}" destId="{C6CE0B0E-9FEA-4B1A-8D7C-4FB3F7416F64}" srcOrd="3" destOrd="0" presId="urn:microsoft.com/office/officeart/2009/3/layout/HorizontalOrganizationChart"/>
    <dgm:cxn modelId="{37D98309-72ED-42F4-B1B8-AE1D7C17AE87}" type="presParOf" srcId="{C6CE0B0E-9FEA-4B1A-8D7C-4FB3F7416F64}" destId="{C8A063BD-0C89-4B75-A756-BAE8B4DD891F}" srcOrd="0" destOrd="0" presId="urn:microsoft.com/office/officeart/2009/3/layout/HorizontalOrganizationChart"/>
    <dgm:cxn modelId="{38EF8B19-CC9A-40AE-83F8-E533893F26DB}" type="presParOf" srcId="{C8A063BD-0C89-4B75-A756-BAE8B4DD891F}" destId="{F63E54F9-9456-4F5F-B7B4-DE40DF06A1A5}" srcOrd="0" destOrd="0" presId="urn:microsoft.com/office/officeart/2009/3/layout/HorizontalOrganizationChart"/>
    <dgm:cxn modelId="{195DA836-09FA-4967-BBC8-41C6DAEC4336}" type="presParOf" srcId="{C8A063BD-0C89-4B75-A756-BAE8B4DD891F}" destId="{5B2550CD-DAF0-4B15-BBD4-351016538115}" srcOrd="1" destOrd="0" presId="urn:microsoft.com/office/officeart/2009/3/layout/HorizontalOrganizationChart"/>
    <dgm:cxn modelId="{C977261C-047B-4CE8-B9C9-78D045A6FA13}" type="presParOf" srcId="{C6CE0B0E-9FEA-4B1A-8D7C-4FB3F7416F64}" destId="{CEBDBBD7-3EF3-49B3-8D76-9FB75851723A}" srcOrd="1" destOrd="0" presId="urn:microsoft.com/office/officeart/2009/3/layout/HorizontalOrganizationChart"/>
    <dgm:cxn modelId="{4FD7F778-7AC0-49FE-9845-9F36578AC35A}" type="presParOf" srcId="{C6CE0B0E-9FEA-4B1A-8D7C-4FB3F7416F64}" destId="{9EFB3829-0C34-4AC3-AA6C-BC3632554CB5}" srcOrd="2" destOrd="0" presId="urn:microsoft.com/office/officeart/2009/3/layout/HorizontalOrganizationChart"/>
    <dgm:cxn modelId="{49D342A9-8F7B-4144-9980-5E78E8A35CD4}" type="presParOf" srcId="{9EFB3829-0C34-4AC3-AA6C-BC3632554CB5}" destId="{F703227D-34E9-4F25-83B5-9F0791105E78}" srcOrd="0" destOrd="0" presId="urn:microsoft.com/office/officeart/2009/3/layout/HorizontalOrganizationChart"/>
    <dgm:cxn modelId="{91DF15BD-FB1F-4D49-A8B3-85D550AE62E9}" type="presParOf" srcId="{9EFB3829-0C34-4AC3-AA6C-BC3632554CB5}" destId="{12B4AF21-59E6-40E2-B4D5-FCFD6762E934}" srcOrd="1" destOrd="0" presId="urn:microsoft.com/office/officeart/2009/3/layout/HorizontalOrganizationChart"/>
    <dgm:cxn modelId="{C287EF41-53B5-414C-B9C7-85845F924340}" type="presParOf" srcId="{12B4AF21-59E6-40E2-B4D5-FCFD6762E934}" destId="{B3A4EAF1-94D8-47A7-ADB6-553B1C506593}" srcOrd="0" destOrd="0" presId="urn:microsoft.com/office/officeart/2009/3/layout/HorizontalOrganizationChart"/>
    <dgm:cxn modelId="{68968EC2-C0E5-4B3A-85C8-2B150CE5C542}" type="presParOf" srcId="{B3A4EAF1-94D8-47A7-ADB6-553B1C506593}" destId="{CF4B192D-C790-48DF-A951-1BF406122D7D}" srcOrd="0" destOrd="0" presId="urn:microsoft.com/office/officeart/2009/3/layout/HorizontalOrganizationChart"/>
    <dgm:cxn modelId="{A3EF7029-FCF6-4336-BC57-9DF2E87656EB}" type="presParOf" srcId="{B3A4EAF1-94D8-47A7-ADB6-553B1C506593}" destId="{56539FB1-7AD2-43CD-8459-83F7332CCE3E}" srcOrd="1" destOrd="0" presId="urn:microsoft.com/office/officeart/2009/3/layout/HorizontalOrganizationChart"/>
    <dgm:cxn modelId="{58BA7ADE-1E22-4517-A5CD-47C07825DAE6}" type="presParOf" srcId="{12B4AF21-59E6-40E2-B4D5-FCFD6762E934}" destId="{0F166A88-A24E-411D-8FF4-3B7501FE728F}" srcOrd="1" destOrd="0" presId="urn:microsoft.com/office/officeart/2009/3/layout/HorizontalOrganizationChart"/>
    <dgm:cxn modelId="{05912604-DD9D-428D-8C2D-851816092480}" type="presParOf" srcId="{12B4AF21-59E6-40E2-B4D5-FCFD6762E934}" destId="{42B0CC63-6925-4D3F-A459-474896EC3BF2}" srcOrd="2" destOrd="0" presId="urn:microsoft.com/office/officeart/2009/3/layout/HorizontalOrganizationChart"/>
    <dgm:cxn modelId="{B91DE01B-B323-4B77-95A8-3BF32813CA47}" type="presParOf" srcId="{9EFB3829-0C34-4AC3-AA6C-BC3632554CB5}" destId="{F7DF855F-5B30-46A8-93A4-26EF20DE95C8}" srcOrd="2" destOrd="0" presId="urn:microsoft.com/office/officeart/2009/3/layout/HorizontalOrganizationChart"/>
    <dgm:cxn modelId="{1EEA06A6-960F-47D4-A6CD-E5ED5D75405B}" type="presParOf" srcId="{9EFB3829-0C34-4AC3-AA6C-BC3632554CB5}" destId="{F9D429E0-0A2A-4BDB-A539-8FF29746D19A}" srcOrd="3" destOrd="0" presId="urn:microsoft.com/office/officeart/2009/3/layout/HorizontalOrganizationChart"/>
    <dgm:cxn modelId="{D082C597-93E3-456D-A97D-0675D674DEF0}" type="presParOf" srcId="{F9D429E0-0A2A-4BDB-A539-8FF29746D19A}" destId="{2AEC9ABD-8427-409F-8481-F93F7BDD36F1}" srcOrd="0" destOrd="0" presId="urn:microsoft.com/office/officeart/2009/3/layout/HorizontalOrganizationChart"/>
    <dgm:cxn modelId="{BEAC9515-A25B-4F31-93A5-BDAF9653EB74}" type="presParOf" srcId="{2AEC9ABD-8427-409F-8481-F93F7BDD36F1}" destId="{6DE8F213-2F51-4C4F-8EE0-1821C04B9E4E}" srcOrd="0" destOrd="0" presId="urn:microsoft.com/office/officeart/2009/3/layout/HorizontalOrganizationChart"/>
    <dgm:cxn modelId="{6C98F37B-52D4-4B2D-9D0B-BA8D225AAF48}" type="presParOf" srcId="{2AEC9ABD-8427-409F-8481-F93F7BDD36F1}" destId="{92D3BE66-1DCA-4C04-AB98-87A0B5F442D1}" srcOrd="1" destOrd="0" presId="urn:microsoft.com/office/officeart/2009/3/layout/HorizontalOrganizationChart"/>
    <dgm:cxn modelId="{595F1845-B100-4D7E-BB9B-F8F31F93FD52}" type="presParOf" srcId="{F9D429E0-0A2A-4BDB-A539-8FF29746D19A}" destId="{65F3C12D-22AD-4A9D-AF12-9C5FD6B6DD9B}" srcOrd="1" destOrd="0" presId="urn:microsoft.com/office/officeart/2009/3/layout/HorizontalOrganizationChart"/>
    <dgm:cxn modelId="{DCAEA8D0-83FD-4DE8-9853-95D2A33D462F}" type="presParOf" srcId="{F9D429E0-0A2A-4BDB-A539-8FF29746D19A}" destId="{E04B224E-5C2B-49DB-84B7-D596915F0CE8}" srcOrd="2" destOrd="0" presId="urn:microsoft.com/office/officeart/2009/3/layout/HorizontalOrganizationChart"/>
    <dgm:cxn modelId="{2DD52ABB-7AC7-40FC-8C24-F14E500C2FF7}" type="presParOf" srcId="{4BBAD007-0B2B-4195-B2E3-CAE064637B2B}" destId="{5EA82F5D-3B33-4F71-BEED-2A7283F73C44}" srcOrd="2" destOrd="0" presId="urn:microsoft.com/office/officeart/2009/3/layout/HorizontalOrganizationChart"/>
    <dgm:cxn modelId="{D41C5478-30B3-461C-89BD-658169DC59F2}" type="presParOf" srcId="{5EA82F5D-3B33-4F71-BEED-2A7283F73C44}" destId="{52BFE3D1-EF71-4932-A8B3-E08AA26F5E22}" srcOrd="0" destOrd="0" presId="urn:microsoft.com/office/officeart/2009/3/layout/HorizontalOrganizationChart"/>
    <dgm:cxn modelId="{22B65420-4AFA-4D87-8D86-6F7D6231B8CF}" type="presParOf" srcId="{5EA82F5D-3B33-4F71-BEED-2A7283F73C44}" destId="{3BFC3318-99CA-4917-893B-2CFAA34600E3}" srcOrd="1" destOrd="0" presId="urn:microsoft.com/office/officeart/2009/3/layout/HorizontalOrganizationChart"/>
    <dgm:cxn modelId="{034F69CB-3369-461D-AE84-C5D741ED740E}" type="presParOf" srcId="{3BFC3318-99CA-4917-893B-2CFAA34600E3}" destId="{CB0D5591-38AB-46CA-9D94-BAA52765F3A1}" srcOrd="0" destOrd="0" presId="urn:microsoft.com/office/officeart/2009/3/layout/HorizontalOrganizationChart"/>
    <dgm:cxn modelId="{0C084A87-7EFF-4B91-AF1F-6B62DF31399F}" type="presParOf" srcId="{CB0D5591-38AB-46CA-9D94-BAA52765F3A1}" destId="{95D4B6C3-7CA4-4DA4-8189-6E76DDA193F3}" srcOrd="0" destOrd="0" presId="urn:microsoft.com/office/officeart/2009/3/layout/HorizontalOrganizationChart"/>
    <dgm:cxn modelId="{B3CBBF1F-5604-422E-A00E-A3336BBAE4F2}" type="presParOf" srcId="{CB0D5591-38AB-46CA-9D94-BAA52765F3A1}" destId="{CEE6A165-0A6A-464A-80EC-16CBAE5156C7}" srcOrd="1" destOrd="0" presId="urn:microsoft.com/office/officeart/2009/3/layout/HorizontalOrganizationChart"/>
    <dgm:cxn modelId="{51DE9EEC-378A-457E-9DAA-FBBA06D94A54}" type="presParOf" srcId="{3BFC3318-99CA-4917-893B-2CFAA34600E3}" destId="{5A3ADACF-9D01-4066-ADDE-72E77D048AAA}" srcOrd="1" destOrd="0" presId="urn:microsoft.com/office/officeart/2009/3/layout/HorizontalOrganizationChart"/>
    <dgm:cxn modelId="{996AEB8D-8126-45A3-A973-B6E408484F5C}" type="presParOf" srcId="{3BFC3318-99CA-4917-893B-2CFAA34600E3}" destId="{0DD20E62-45EE-4473-AA2C-EE53345FB13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75232A-AE03-4131-AAC2-31DE6634AA4D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83414685-45BF-4668-88BC-BDE7AEF10F78}">
      <dgm:prSet phldrT="[Text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GB" sz="2000" dirty="0" smtClean="0">
              <a:solidFill>
                <a:schemeClr val="tx1"/>
              </a:solidFill>
            </a:rPr>
            <a:t>Stress</a:t>
          </a:r>
          <a:endParaRPr lang="en-GB" sz="2000" dirty="0">
            <a:solidFill>
              <a:schemeClr val="tx1"/>
            </a:solidFill>
          </a:endParaRPr>
        </a:p>
      </dgm:t>
    </dgm:pt>
    <dgm:pt modelId="{79AB6181-580C-48B4-939E-C825BE9DA315}" type="parTrans" cxnId="{C6A1BA68-F05C-44B0-B253-AF14A736200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D41526B-E838-4D70-95FD-1A668877F7A8}" type="sibTrans" cxnId="{C6A1BA68-F05C-44B0-B253-AF14A736200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E80516D-7E9F-456B-8A90-6EFE3BA2BF7C}" type="asst">
      <dgm:prSet phldrT="[Text]" custT="1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en-GB" sz="2000" dirty="0" smtClean="0">
              <a:solidFill>
                <a:schemeClr val="tx1"/>
              </a:solidFill>
            </a:rPr>
            <a:t>Strategy</a:t>
          </a:r>
          <a:endParaRPr lang="en-GB" sz="2000" dirty="0">
            <a:solidFill>
              <a:schemeClr val="tx1"/>
            </a:solidFill>
          </a:endParaRPr>
        </a:p>
      </dgm:t>
    </dgm:pt>
    <dgm:pt modelId="{3CE8BC43-4198-4219-AE15-6B798465AA82}" type="parTrans" cxnId="{64DC561E-682A-4052-9FB5-F0332B715F1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FB9782E-9666-4FFA-BED3-43B248D4C4AC}" type="sibTrans" cxnId="{64DC561E-682A-4052-9FB5-F0332B715F1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96E5B9D-644B-4F17-8EFD-5C716F6BFA2D}">
      <dgm:prSet phldrT="[Text]"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</a:rPr>
            <a:t>Outcome 1</a:t>
          </a:r>
          <a:endParaRPr lang="en-GB" sz="1600" dirty="0">
            <a:solidFill>
              <a:schemeClr val="tx1"/>
            </a:solidFill>
          </a:endParaRPr>
        </a:p>
      </dgm:t>
    </dgm:pt>
    <dgm:pt modelId="{190D3CC5-C8ED-4AC5-AD5E-D4AB88CD1F0C}" type="parTrans" cxnId="{F853A371-66B2-4AFD-A68C-FA1C92982F8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B833E96-C834-4DF6-98C6-417C8809C9E2}" type="sibTrans" cxnId="{F853A371-66B2-4AFD-A68C-FA1C92982F8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BA3951F-F80C-433C-982A-655FB071F044}">
      <dgm:prSet phldrT="[Text]"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</a:rPr>
            <a:t>Outcome 2</a:t>
          </a:r>
          <a:endParaRPr lang="en-GB" sz="1600" dirty="0">
            <a:solidFill>
              <a:schemeClr val="tx1"/>
            </a:solidFill>
          </a:endParaRPr>
        </a:p>
      </dgm:t>
    </dgm:pt>
    <dgm:pt modelId="{A3777077-5E83-4CA2-BE83-EFCBDB02092E}" type="parTrans" cxnId="{EA872719-13F8-4501-8E83-43CF82B6D1D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DB40A24-AFBE-4C00-A434-6C061C3C611E}" type="sibTrans" cxnId="{EA872719-13F8-4501-8E83-43CF82B6D1D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6C91024-F704-47F2-A218-1B513FE17461}" type="asst">
      <dgm:prSet custT="1"/>
      <dgm:spPr>
        <a:ln w="28575">
          <a:solidFill>
            <a:srgbClr val="FF0000"/>
          </a:solidFill>
        </a:ln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</a:rPr>
            <a:t>Indicator a</a:t>
          </a:r>
          <a:endParaRPr lang="en-GB" sz="1600" dirty="0">
            <a:solidFill>
              <a:schemeClr val="tx1"/>
            </a:solidFill>
          </a:endParaRPr>
        </a:p>
      </dgm:t>
    </dgm:pt>
    <dgm:pt modelId="{B49063DB-8D6E-4FD3-A55A-CA99A524AA34}" type="parTrans" cxnId="{8FE5C5F4-1FC2-4EDD-B449-26BEF214C250}">
      <dgm:prSet/>
      <dgm:spPr/>
      <dgm:t>
        <a:bodyPr/>
        <a:lstStyle/>
        <a:p>
          <a:endParaRPr lang="en-GB"/>
        </a:p>
      </dgm:t>
    </dgm:pt>
    <dgm:pt modelId="{27F48678-7064-42DD-AE66-F4435318F908}" type="sibTrans" cxnId="{8FE5C5F4-1FC2-4EDD-B449-26BEF214C250}">
      <dgm:prSet/>
      <dgm:spPr/>
      <dgm:t>
        <a:bodyPr/>
        <a:lstStyle/>
        <a:p>
          <a:endParaRPr lang="en-GB"/>
        </a:p>
      </dgm:t>
    </dgm:pt>
    <dgm:pt modelId="{698B1869-FCA9-44D2-8591-5AE869108747}" type="asst">
      <dgm:prSet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</a:rPr>
            <a:t>Indicator b</a:t>
          </a:r>
          <a:endParaRPr lang="en-GB" sz="1600" dirty="0">
            <a:solidFill>
              <a:schemeClr val="tx1"/>
            </a:solidFill>
          </a:endParaRPr>
        </a:p>
      </dgm:t>
    </dgm:pt>
    <dgm:pt modelId="{5165C9B2-0182-4B77-8164-271E94C8AF20}" type="parTrans" cxnId="{E3655B70-578B-471A-A9B9-B82FE75751AC}">
      <dgm:prSet/>
      <dgm:spPr/>
      <dgm:t>
        <a:bodyPr/>
        <a:lstStyle/>
        <a:p>
          <a:endParaRPr lang="en-GB"/>
        </a:p>
      </dgm:t>
    </dgm:pt>
    <dgm:pt modelId="{A48B8141-B50C-4962-AA29-81D21B9275CF}" type="sibTrans" cxnId="{E3655B70-578B-471A-A9B9-B82FE75751AC}">
      <dgm:prSet/>
      <dgm:spPr/>
      <dgm:t>
        <a:bodyPr/>
        <a:lstStyle/>
        <a:p>
          <a:endParaRPr lang="en-GB"/>
        </a:p>
      </dgm:t>
    </dgm:pt>
    <dgm:pt modelId="{EB9DB824-1A58-491F-A86C-1006C381CE2F}" type="asst">
      <dgm:prSet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</a:rPr>
            <a:t>Indicator a</a:t>
          </a:r>
          <a:endParaRPr lang="en-GB" sz="1600" dirty="0">
            <a:solidFill>
              <a:schemeClr val="tx1"/>
            </a:solidFill>
          </a:endParaRPr>
        </a:p>
      </dgm:t>
    </dgm:pt>
    <dgm:pt modelId="{A9B83623-7FE7-4C5F-81DD-BB6D61B15235}" type="parTrans" cxnId="{E4A2E96C-DD21-4E49-91C6-09204F952887}">
      <dgm:prSet/>
      <dgm:spPr/>
      <dgm:t>
        <a:bodyPr/>
        <a:lstStyle/>
        <a:p>
          <a:endParaRPr lang="en-GB"/>
        </a:p>
      </dgm:t>
    </dgm:pt>
    <dgm:pt modelId="{666CBE48-960B-49A2-B420-F651964E1FEC}" type="sibTrans" cxnId="{E4A2E96C-DD21-4E49-91C6-09204F952887}">
      <dgm:prSet/>
      <dgm:spPr/>
      <dgm:t>
        <a:bodyPr/>
        <a:lstStyle/>
        <a:p>
          <a:endParaRPr lang="en-GB"/>
        </a:p>
      </dgm:t>
    </dgm:pt>
    <dgm:pt modelId="{ADB45582-00BF-4AD6-A51E-7B8B8DD9C316}" type="asst">
      <dgm:prSet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</a:rPr>
            <a:t>Indicator b</a:t>
          </a:r>
          <a:endParaRPr lang="en-GB" sz="1600" dirty="0">
            <a:solidFill>
              <a:schemeClr val="tx1"/>
            </a:solidFill>
          </a:endParaRPr>
        </a:p>
      </dgm:t>
    </dgm:pt>
    <dgm:pt modelId="{773AA972-1759-4C95-934F-4AE733FA8FC5}" type="parTrans" cxnId="{0DAF0906-6799-4328-B4B2-C938EF098665}">
      <dgm:prSet/>
      <dgm:spPr/>
      <dgm:t>
        <a:bodyPr/>
        <a:lstStyle/>
        <a:p>
          <a:endParaRPr lang="en-GB"/>
        </a:p>
      </dgm:t>
    </dgm:pt>
    <dgm:pt modelId="{DFA1EC9B-3A23-4F7F-9CCC-CC5B07B983C5}" type="sibTrans" cxnId="{0DAF0906-6799-4328-B4B2-C938EF098665}">
      <dgm:prSet/>
      <dgm:spPr/>
      <dgm:t>
        <a:bodyPr/>
        <a:lstStyle/>
        <a:p>
          <a:endParaRPr lang="en-GB"/>
        </a:p>
      </dgm:t>
    </dgm:pt>
    <dgm:pt modelId="{CBAC8AD9-011B-4076-8606-BDC434D607D6}" type="pres">
      <dgm:prSet presAssocID="{1E75232A-AE03-4131-AAC2-31DE6634AA4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BBAD007-0B2B-4195-B2E3-CAE064637B2B}" type="pres">
      <dgm:prSet presAssocID="{83414685-45BF-4668-88BC-BDE7AEF10F78}" presName="hierRoot1" presStyleCnt="0">
        <dgm:presLayoutVars>
          <dgm:hierBranch val="init"/>
        </dgm:presLayoutVars>
      </dgm:prSet>
      <dgm:spPr/>
    </dgm:pt>
    <dgm:pt modelId="{85BBCBEF-A21C-4DDA-BB19-73E75C55AFDC}" type="pres">
      <dgm:prSet presAssocID="{83414685-45BF-4668-88BC-BDE7AEF10F78}" presName="rootComposite1" presStyleCnt="0"/>
      <dgm:spPr/>
    </dgm:pt>
    <dgm:pt modelId="{04E17337-DC59-4902-9924-96B076DFF4CF}" type="pres">
      <dgm:prSet presAssocID="{83414685-45BF-4668-88BC-BDE7AEF10F78}" presName="rootText1" presStyleLbl="node0" presStyleIdx="0" presStyleCnt="1" custScaleX="78285" custScaleY="101855" custLinFactNeighborX="-2414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1E34831-8418-4A47-B406-B6A5BECB42F3}" type="pres">
      <dgm:prSet presAssocID="{83414685-45BF-4668-88BC-BDE7AEF10F78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759354B-2C04-4F06-A10D-4CF3D12F060C}" type="pres">
      <dgm:prSet presAssocID="{83414685-45BF-4668-88BC-BDE7AEF10F78}" presName="hierChild2" presStyleCnt="0"/>
      <dgm:spPr/>
    </dgm:pt>
    <dgm:pt modelId="{2A62B6D8-1877-4B61-86FC-29DBF2D8FB5D}" type="pres">
      <dgm:prSet presAssocID="{190D3CC5-C8ED-4AC5-AD5E-D4AB88CD1F0C}" presName="Name64" presStyleLbl="parChTrans1D2" presStyleIdx="0" presStyleCnt="3"/>
      <dgm:spPr/>
      <dgm:t>
        <a:bodyPr/>
        <a:lstStyle/>
        <a:p>
          <a:endParaRPr lang="en-GB"/>
        </a:p>
      </dgm:t>
    </dgm:pt>
    <dgm:pt modelId="{52129F30-3BC7-4AA8-BE9B-32A0E57E2675}" type="pres">
      <dgm:prSet presAssocID="{E96E5B9D-644B-4F17-8EFD-5C716F6BFA2D}" presName="hierRoot2" presStyleCnt="0">
        <dgm:presLayoutVars>
          <dgm:hierBranch val="init"/>
        </dgm:presLayoutVars>
      </dgm:prSet>
      <dgm:spPr/>
    </dgm:pt>
    <dgm:pt modelId="{AFA5AA4D-C6E0-46F6-A604-5BAD148DB799}" type="pres">
      <dgm:prSet presAssocID="{E96E5B9D-644B-4F17-8EFD-5C716F6BFA2D}" presName="rootComposite" presStyleCnt="0"/>
      <dgm:spPr/>
    </dgm:pt>
    <dgm:pt modelId="{574D6960-40DF-4E8E-9D75-95C2740438A8}" type="pres">
      <dgm:prSet presAssocID="{E96E5B9D-644B-4F17-8EFD-5C716F6BFA2D}" presName="rootText" presStyleLbl="node2" presStyleIdx="0" presStyleCnt="2" custScaleX="98962" custScaleY="74257" custLinFactNeighborX="-1855" custLinFactNeighborY="4118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9A58ABC-5C8A-44CB-A10F-55CFCC54AAE1}" type="pres">
      <dgm:prSet presAssocID="{E96E5B9D-644B-4F17-8EFD-5C716F6BFA2D}" presName="rootConnector" presStyleLbl="node2" presStyleIdx="0" presStyleCnt="2"/>
      <dgm:spPr/>
      <dgm:t>
        <a:bodyPr/>
        <a:lstStyle/>
        <a:p>
          <a:endParaRPr lang="en-GB"/>
        </a:p>
      </dgm:t>
    </dgm:pt>
    <dgm:pt modelId="{7C9E5479-1E9D-4B27-BDC2-50F732C6C398}" type="pres">
      <dgm:prSet presAssocID="{E96E5B9D-644B-4F17-8EFD-5C716F6BFA2D}" presName="hierChild4" presStyleCnt="0"/>
      <dgm:spPr/>
    </dgm:pt>
    <dgm:pt modelId="{001BE03A-CF88-4006-BF7F-8F1D6384CA49}" type="pres">
      <dgm:prSet presAssocID="{E96E5B9D-644B-4F17-8EFD-5C716F6BFA2D}" presName="hierChild5" presStyleCnt="0"/>
      <dgm:spPr/>
    </dgm:pt>
    <dgm:pt modelId="{60172439-8396-4B48-9EC8-6C64FC1BC28F}" type="pres">
      <dgm:prSet presAssocID="{A9B83623-7FE7-4C5F-81DD-BB6D61B15235}" presName="Name115" presStyleLbl="parChTrans1D3" presStyleIdx="0" presStyleCnt="4"/>
      <dgm:spPr/>
      <dgm:t>
        <a:bodyPr/>
        <a:lstStyle/>
        <a:p>
          <a:endParaRPr lang="en-GB"/>
        </a:p>
      </dgm:t>
    </dgm:pt>
    <dgm:pt modelId="{7C2053ED-199B-4224-8684-EFBF9CBB1239}" type="pres">
      <dgm:prSet presAssocID="{EB9DB824-1A58-491F-A86C-1006C381CE2F}" presName="hierRoot3" presStyleCnt="0">
        <dgm:presLayoutVars>
          <dgm:hierBranch val="init"/>
        </dgm:presLayoutVars>
      </dgm:prSet>
      <dgm:spPr/>
    </dgm:pt>
    <dgm:pt modelId="{1B7FB075-BDD1-436C-B03E-F4129634613A}" type="pres">
      <dgm:prSet presAssocID="{EB9DB824-1A58-491F-A86C-1006C381CE2F}" presName="rootComposite3" presStyleCnt="0"/>
      <dgm:spPr/>
    </dgm:pt>
    <dgm:pt modelId="{772DD09E-E61B-477B-A3F3-B99E66EEF1DB}" type="pres">
      <dgm:prSet presAssocID="{EB9DB824-1A58-491F-A86C-1006C381CE2F}" presName="rootText3" presStyleLbl="asst2" presStyleIdx="0" presStyleCnt="4" custScaleX="102154" custScaleY="63173" custLinFactNeighborX="57204" custLinFactNeighborY="4448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1F8E43E-40CA-42C6-9C13-B6BDAE564CF4}" type="pres">
      <dgm:prSet presAssocID="{EB9DB824-1A58-491F-A86C-1006C381CE2F}" presName="rootConnector3" presStyleLbl="asst2" presStyleIdx="0" presStyleCnt="4"/>
      <dgm:spPr/>
      <dgm:t>
        <a:bodyPr/>
        <a:lstStyle/>
        <a:p>
          <a:endParaRPr lang="en-GB"/>
        </a:p>
      </dgm:t>
    </dgm:pt>
    <dgm:pt modelId="{77281404-4771-4FA0-8CFD-15E070A24F2E}" type="pres">
      <dgm:prSet presAssocID="{EB9DB824-1A58-491F-A86C-1006C381CE2F}" presName="hierChild6" presStyleCnt="0"/>
      <dgm:spPr/>
    </dgm:pt>
    <dgm:pt modelId="{66C434BF-D430-4BC6-BA31-2B1070610C66}" type="pres">
      <dgm:prSet presAssocID="{EB9DB824-1A58-491F-A86C-1006C381CE2F}" presName="hierChild7" presStyleCnt="0"/>
      <dgm:spPr/>
    </dgm:pt>
    <dgm:pt modelId="{1FEB39FE-0550-436C-8BFD-3906204704CE}" type="pres">
      <dgm:prSet presAssocID="{773AA972-1759-4C95-934F-4AE733FA8FC5}" presName="Name115" presStyleLbl="parChTrans1D3" presStyleIdx="1" presStyleCnt="4"/>
      <dgm:spPr/>
      <dgm:t>
        <a:bodyPr/>
        <a:lstStyle/>
        <a:p>
          <a:endParaRPr lang="en-GB"/>
        </a:p>
      </dgm:t>
    </dgm:pt>
    <dgm:pt modelId="{06086D8B-FDEF-4EC7-B638-98F53FF6C6B6}" type="pres">
      <dgm:prSet presAssocID="{ADB45582-00BF-4AD6-A51E-7B8B8DD9C316}" presName="hierRoot3" presStyleCnt="0">
        <dgm:presLayoutVars>
          <dgm:hierBranch val="init"/>
        </dgm:presLayoutVars>
      </dgm:prSet>
      <dgm:spPr/>
    </dgm:pt>
    <dgm:pt modelId="{5E7C6B54-5A2B-41F8-A11A-C1C8CF681E36}" type="pres">
      <dgm:prSet presAssocID="{ADB45582-00BF-4AD6-A51E-7B8B8DD9C316}" presName="rootComposite3" presStyleCnt="0"/>
      <dgm:spPr/>
    </dgm:pt>
    <dgm:pt modelId="{16E877BD-25F9-4E81-97FE-5D6AA590A160}" type="pres">
      <dgm:prSet presAssocID="{ADB45582-00BF-4AD6-A51E-7B8B8DD9C316}" presName="rootText3" presStyleLbl="asst2" presStyleIdx="1" presStyleCnt="4" custScaleX="102154" custScaleY="63173" custLinFactNeighborX="57204" custLinFactNeighborY="3768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FAFA82E-616A-469A-A71E-031F8E193C30}" type="pres">
      <dgm:prSet presAssocID="{ADB45582-00BF-4AD6-A51E-7B8B8DD9C316}" presName="rootConnector3" presStyleLbl="asst2" presStyleIdx="1" presStyleCnt="4"/>
      <dgm:spPr/>
      <dgm:t>
        <a:bodyPr/>
        <a:lstStyle/>
        <a:p>
          <a:endParaRPr lang="en-GB"/>
        </a:p>
      </dgm:t>
    </dgm:pt>
    <dgm:pt modelId="{8EF28FD7-4C1D-4426-8076-3E0B1E64A124}" type="pres">
      <dgm:prSet presAssocID="{ADB45582-00BF-4AD6-A51E-7B8B8DD9C316}" presName="hierChild6" presStyleCnt="0"/>
      <dgm:spPr/>
    </dgm:pt>
    <dgm:pt modelId="{0EEF98C2-2066-4920-8738-94F658EF4022}" type="pres">
      <dgm:prSet presAssocID="{ADB45582-00BF-4AD6-A51E-7B8B8DD9C316}" presName="hierChild7" presStyleCnt="0"/>
      <dgm:spPr/>
    </dgm:pt>
    <dgm:pt modelId="{57A95973-9465-48E7-819A-0952D9BB824B}" type="pres">
      <dgm:prSet presAssocID="{A3777077-5E83-4CA2-BE83-EFCBDB02092E}" presName="Name64" presStyleLbl="parChTrans1D2" presStyleIdx="1" presStyleCnt="3"/>
      <dgm:spPr/>
      <dgm:t>
        <a:bodyPr/>
        <a:lstStyle/>
        <a:p>
          <a:endParaRPr lang="en-GB"/>
        </a:p>
      </dgm:t>
    </dgm:pt>
    <dgm:pt modelId="{C6CE0B0E-9FEA-4B1A-8D7C-4FB3F7416F64}" type="pres">
      <dgm:prSet presAssocID="{6BA3951F-F80C-433C-982A-655FB071F044}" presName="hierRoot2" presStyleCnt="0">
        <dgm:presLayoutVars>
          <dgm:hierBranch val="init"/>
        </dgm:presLayoutVars>
      </dgm:prSet>
      <dgm:spPr/>
    </dgm:pt>
    <dgm:pt modelId="{C8A063BD-0C89-4B75-A756-BAE8B4DD891F}" type="pres">
      <dgm:prSet presAssocID="{6BA3951F-F80C-433C-982A-655FB071F044}" presName="rootComposite" presStyleCnt="0"/>
      <dgm:spPr/>
    </dgm:pt>
    <dgm:pt modelId="{F63E54F9-9456-4F5F-B7B4-DE40DF06A1A5}" type="pres">
      <dgm:prSet presAssocID="{6BA3951F-F80C-433C-982A-655FB071F044}" presName="rootText" presStyleLbl="node2" presStyleIdx="1" presStyleCnt="2" custScaleX="98962" custScaleY="74257" custLinFactNeighborX="-1855" custLinFactNeighborY="-2865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B2550CD-DAF0-4B15-BBD4-351016538115}" type="pres">
      <dgm:prSet presAssocID="{6BA3951F-F80C-433C-982A-655FB071F044}" presName="rootConnector" presStyleLbl="node2" presStyleIdx="1" presStyleCnt="2"/>
      <dgm:spPr/>
      <dgm:t>
        <a:bodyPr/>
        <a:lstStyle/>
        <a:p>
          <a:endParaRPr lang="en-GB"/>
        </a:p>
      </dgm:t>
    </dgm:pt>
    <dgm:pt modelId="{CEBDBBD7-3EF3-49B3-8D76-9FB75851723A}" type="pres">
      <dgm:prSet presAssocID="{6BA3951F-F80C-433C-982A-655FB071F044}" presName="hierChild4" presStyleCnt="0"/>
      <dgm:spPr/>
    </dgm:pt>
    <dgm:pt modelId="{9EFB3829-0C34-4AC3-AA6C-BC3632554CB5}" type="pres">
      <dgm:prSet presAssocID="{6BA3951F-F80C-433C-982A-655FB071F044}" presName="hierChild5" presStyleCnt="0"/>
      <dgm:spPr/>
    </dgm:pt>
    <dgm:pt modelId="{F703227D-34E9-4F25-83B5-9F0791105E78}" type="pres">
      <dgm:prSet presAssocID="{B49063DB-8D6E-4FD3-A55A-CA99A524AA34}" presName="Name115" presStyleLbl="parChTrans1D3" presStyleIdx="2" presStyleCnt="4"/>
      <dgm:spPr/>
      <dgm:t>
        <a:bodyPr/>
        <a:lstStyle/>
        <a:p>
          <a:endParaRPr lang="en-GB"/>
        </a:p>
      </dgm:t>
    </dgm:pt>
    <dgm:pt modelId="{12B4AF21-59E6-40E2-B4D5-FCFD6762E934}" type="pres">
      <dgm:prSet presAssocID="{76C91024-F704-47F2-A218-1B513FE17461}" presName="hierRoot3" presStyleCnt="0">
        <dgm:presLayoutVars>
          <dgm:hierBranch val="init"/>
        </dgm:presLayoutVars>
      </dgm:prSet>
      <dgm:spPr/>
    </dgm:pt>
    <dgm:pt modelId="{B3A4EAF1-94D8-47A7-ADB6-553B1C506593}" type="pres">
      <dgm:prSet presAssocID="{76C91024-F704-47F2-A218-1B513FE17461}" presName="rootComposite3" presStyleCnt="0"/>
      <dgm:spPr/>
    </dgm:pt>
    <dgm:pt modelId="{CF4B192D-C790-48DF-A951-1BF406122D7D}" type="pres">
      <dgm:prSet presAssocID="{76C91024-F704-47F2-A218-1B513FE17461}" presName="rootText3" presStyleLbl="asst2" presStyleIdx="2" presStyleCnt="4" custScaleX="102154" custScaleY="63173" custLinFactNeighborX="57204" custLinFactNeighborY="-2207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6539FB1-7AD2-43CD-8459-83F7332CCE3E}" type="pres">
      <dgm:prSet presAssocID="{76C91024-F704-47F2-A218-1B513FE17461}" presName="rootConnector3" presStyleLbl="asst2" presStyleIdx="2" presStyleCnt="4"/>
      <dgm:spPr/>
      <dgm:t>
        <a:bodyPr/>
        <a:lstStyle/>
        <a:p>
          <a:endParaRPr lang="en-GB"/>
        </a:p>
      </dgm:t>
    </dgm:pt>
    <dgm:pt modelId="{0F166A88-A24E-411D-8FF4-3B7501FE728F}" type="pres">
      <dgm:prSet presAssocID="{76C91024-F704-47F2-A218-1B513FE17461}" presName="hierChild6" presStyleCnt="0"/>
      <dgm:spPr/>
    </dgm:pt>
    <dgm:pt modelId="{42B0CC63-6925-4D3F-A459-474896EC3BF2}" type="pres">
      <dgm:prSet presAssocID="{76C91024-F704-47F2-A218-1B513FE17461}" presName="hierChild7" presStyleCnt="0"/>
      <dgm:spPr/>
    </dgm:pt>
    <dgm:pt modelId="{F7DF855F-5B30-46A8-93A4-26EF20DE95C8}" type="pres">
      <dgm:prSet presAssocID="{5165C9B2-0182-4B77-8164-271E94C8AF20}" presName="Name115" presStyleLbl="parChTrans1D3" presStyleIdx="3" presStyleCnt="4"/>
      <dgm:spPr/>
      <dgm:t>
        <a:bodyPr/>
        <a:lstStyle/>
        <a:p>
          <a:endParaRPr lang="en-GB"/>
        </a:p>
      </dgm:t>
    </dgm:pt>
    <dgm:pt modelId="{F9D429E0-0A2A-4BDB-A539-8FF29746D19A}" type="pres">
      <dgm:prSet presAssocID="{698B1869-FCA9-44D2-8591-5AE869108747}" presName="hierRoot3" presStyleCnt="0">
        <dgm:presLayoutVars>
          <dgm:hierBranch val="init"/>
        </dgm:presLayoutVars>
      </dgm:prSet>
      <dgm:spPr/>
    </dgm:pt>
    <dgm:pt modelId="{2AEC9ABD-8427-409F-8481-F93F7BDD36F1}" type="pres">
      <dgm:prSet presAssocID="{698B1869-FCA9-44D2-8591-5AE869108747}" presName="rootComposite3" presStyleCnt="0"/>
      <dgm:spPr/>
    </dgm:pt>
    <dgm:pt modelId="{6DE8F213-2F51-4C4F-8EE0-1821C04B9E4E}" type="pres">
      <dgm:prSet presAssocID="{698B1869-FCA9-44D2-8591-5AE869108747}" presName="rootText3" presStyleLbl="asst2" presStyleIdx="3" presStyleCnt="4" custScaleX="102154" custScaleY="63173" custLinFactNeighborX="57204" custLinFactNeighborY="-2044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2D3BE66-1DCA-4C04-AB98-87A0B5F442D1}" type="pres">
      <dgm:prSet presAssocID="{698B1869-FCA9-44D2-8591-5AE869108747}" presName="rootConnector3" presStyleLbl="asst2" presStyleIdx="3" presStyleCnt="4"/>
      <dgm:spPr/>
      <dgm:t>
        <a:bodyPr/>
        <a:lstStyle/>
        <a:p>
          <a:endParaRPr lang="en-GB"/>
        </a:p>
      </dgm:t>
    </dgm:pt>
    <dgm:pt modelId="{65F3C12D-22AD-4A9D-AF12-9C5FD6B6DD9B}" type="pres">
      <dgm:prSet presAssocID="{698B1869-FCA9-44D2-8591-5AE869108747}" presName="hierChild6" presStyleCnt="0"/>
      <dgm:spPr/>
    </dgm:pt>
    <dgm:pt modelId="{E04B224E-5C2B-49DB-84B7-D596915F0CE8}" type="pres">
      <dgm:prSet presAssocID="{698B1869-FCA9-44D2-8591-5AE869108747}" presName="hierChild7" presStyleCnt="0"/>
      <dgm:spPr/>
    </dgm:pt>
    <dgm:pt modelId="{5EA82F5D-3B33-4F71-BEED-2A7283F73C44}" type="pres">
      <dgm:prSet presAssocID="{83414685-45BF-4668-88BC-BDE7AEF10F78}" presName="hierChild3" presStyleCnt="0"/>
      <dgm:spPr/>
    </dgm:pt>
    <dgm:pt modelId="{52BFE3D1-EF71-4932-A8B3-E08AA26F5E22}" type="pres">
      <dgm:prSet presAssocID="{3CE8BC43-4198-4219-AE15-6B798465AA82}" presName="Name115" presStyleLbl="parChTrans1D2" presStyleIdx="2" presStyleCnt="3"/>
      <dgm:spPr/>
      <dgm:t>
        <a:bodyPr/>
        <a:lstStyle/>
        <a:p>
          <a:endParaRPr lang="en-GB"/>
        </a:p>
      </dgm:t>
    </dgm:pt>
    <dgm:pt modelId="{3BFC3318-99CA-4917-893B-2CFAA34600E3}" type="pres">
      <dgm:prSet presAssocID="{FE80516D-7E9F-456B-8A90-6EFE3BA2BF7C}" presName="hierRoot3" presStyleCnt="0">
        <dgm:presLayoutVars>
          <dgm:hierBranch val="init"/>
        </dgm:presLayoutVars>
      </dgm:prSet>
      <dgm:spPr/>
    </dgm:pt>
    <dgm:pt modelId="{CB0D5591-38AB-46CA-9D94-BAA52765F3A1}" type="pres">
      <dgm:prSet presAssocID="{FE80516D-7E9F-456B-8A90-6EFE3BA2BF7C}" presName="rootComposite3" presStyleCnt="0"/>
      <dgm:spPr/>
    </dgm:pt>
    <dgm:pt modelId="{95D4B6C3-7CA4-4DA4-8189-6E76DDA193F3}" type="pres">
      <dgm:prSet presAssocID="{FE80516D-7E9F-456B-8A90-6EFE3BA2BF7C}" presName="rootText3" presStyleLbl="asst1" presStyleIdx="0" presStyleCnt="1" custScaleX="101708" custScaleY="90553" custLinFactNeighborX="-2250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EE6A165-0A6A-464A-80EC-16CBAE5156C7}" type="pres">
      <dgm:prSet presAssocID="{FE80516D-7E9F-456B-8A90-6EFE3BA2BF7C}" presName="rootConnector3" presStyleLbl="asst1" presStyleIdx="0" presStyleCnt="1"/>
      <dgm:spPr/>
      <dgm:t>
        <a:bodyPr/>
        <a:lstStyle/>
        <a:p>
          <a:endParaRPr lang="en-GB"/>
        </a:p>
      </dgm:t>
    </dgm:pt>
    <dgm:pt modelId="{5A3ADACF-9D01-4066-ADDE-72E77D048AAA}" type="pres">
      <dgm:prSet presAssocID="{FE80516D-7E9F-456B-8A90-6EFE3BA2BF7C}" presName="hierChild6" presStyleCnt="0"/>
      <dgm:spPr/>
    </dgm:pt>
    <dgm:pt modelId="{0DD20E62-45EE-4473-AA2C-EE53345FB13D}" type="pres">
      <dgm:prSet presAssocID="{FE80516D-7E9F-456B-8A90-6EFE3BA2BF7C}" presName="hierChild7" presStyleCnt="0"/>
      <dgm:spPr/>
    </dgm:pt>
  </dgm:ptLst>
  <dgm:cxnLst>
    <dgm:cxn modelId="{E5BAFF2A-2CA3-4850-B79E-3E959C92B7EA}" type="presOf" srcId="{76C91024-F704-47F2-A218-1B513FE17461}" destId="{CF4B192D-C790-48DF-A951-1BF406122D7D}" srcOrd="0" destOrd="0" presId="urn:microsoft.com/office/officeart/2009/3/layout/HorizontalOrganizationChart"/>
    <dgm:cxn modelId="{70CE0DC0-EF20-44C0-8EA2-1CF5914295D2}" type="presOf" srcId="{83414685-45BF-4668-88BC-BDE7AEF10F78}" destId="{61E34831-8418-4A47-B406-B6A5BECB42F3}" srcOrd="1" destOrd="0" presId="urn:microsoft.com/office/officeart/2009/3/layout/HorizontalOrganizationChart"/>
    <dgm:cxn modelId="{64DC561E-682A-4052-9FB5-F0332B715F18}" srcId="{83414685-45BF-4668-88BC-BDE7AEF10F78}" destId="{FE80516D-7E9F-456B-8A90-6EFE3BA2BF7C}" srcOrd="0" destOrd="0" parTransId="{3CE8BC43-4198-4219-AE15-6B798465AA82}" sibTransId="{EFB9782E-9666-4FFA-BED3-43B248D4C4AC}"/>
    <dgm:cxn modelId="{6636D7A1-A649-47CE-BA43-62B4464A6A86}" type="presOf" srcId="{E96E5B9D-644B-4F17-8EFD-5C716F6BFA2D}" destId="{09A58ABC-5C8A-44CB-A10F-55CFCC54AAE1}" srcOrd="1" destOrd="0" presId="urn:microsoft.com/office/officeart/2009/3/layout/HorizontalOrganizationChart"/>
    <dgm:cxn modelId="{9DC5F619-00FB-41A5-9C62-C2BB52539902}" type="presOf" srcId="{698B1869-FCA9-44D2-8591-5AE869108747}" destId="{92D3BE66-1DCA-4C04-AB98-87A0B5F442D1}" srcOrd="1" destOrd="0" presId="urn:microsoft.com/office/officeart/2009/3/layout/HorizontalOrganizationChart"/>
    <dgm:cxn modelId="{91777693-20F8-4C6E-8631-B852759FC010}" type="presOf" srcId="{ADB45582-00BF-4AD6-A51E-7B8B8DD9C316}" destId="{FFAFA82E-616A-469A-A71E-031F8E193C30}" srcOrd="1" destOrd="0" presId="urn:microsoft.com/office/officeart/2009/3/layout/HorizontalOrganizationChart"/>
    <dgm:cxn modelId="{C777D34C-768B-489D-971D-6DC4F10E5EE8}" type="presOf" srcId="{A3777077-5E83-4CA2-BE83-EFCBDB02092E}" destId="{57A95973-9465-48E7-819A-0952D9BB824B}" srcOrd="0" destOrd="0" presId="urn:microsoft.com/office/officeart/2009/3/layout/HorizontalOrganizationChart"/>
    <dgm:cxn modelId="{E3655B70-578B-471A-A9B9-B82FE75751AC}" srcId="{6BA3951F-F80C-433C-982A-655FB071F044}" destId="{698B1869-FCA9-44D2-8591-5AE869108747}" srcOrd="1" destOrd="0" parTransId="{5165C9B2-0182-4B77-8164-271E94C8AF20}" sibTransId="{A48B8141-B50C-4962-AA29-81D21B9275CF}"/>
    <dgm:cxn modelId="{4E50D833-C242-4BB0-8C2A-DF2D2CBBE2D4}" type="presOf" srcId="{76C91024-F704-47F2-A218-1B513FE17461}" destId="{56539FB1-7AD2-43CD-8459-83F7332CCE3E}" srcOrd="1" destOrd="0" presId="urn:microsoft.com/office/officeart/2009/3/layout/HorizontalOrganizationChart"/>
    <dgm:cxn modelId="{5011050B-18B5-4347-AD5D-6F397EE71845}" type="presOf" srcId="{EB9DB824-1A58-491F-A86C-1006C381CE2F}" destId="{81F8E43E-40CA-42C6-9C13-B6BDAE564CF4}" srcOrd="1" destOrd="0" presId="urn:microsoft.com/office/officeart/2009/3/layout/HorizontalOrganizationChart"/>
    <dgm:cxn modelId="{F853A371-66B2-4AFD-A68C-FA1C92982F89}" srcId="{83414685-45BF-4668-88BC-BDE7AEF10F78}" destId="{E96E5B9D-644B-4F17-8EFD-5C716F6BFA2D}" srcOrd="1" destOrd="0" parTransId="{190D3CC5-C8ED-4AC5-AD5E-D4AB88CD1F0C}" sibTransId="{5B833E96-C834-4DF6-98C6-417C8809C9E2}"/>
    <dgm:cxn modelId="{EA872719-13F8-4501-8E83-43CF82B6D1D5}" srcId="{83414685-45BF-4668-88BC-BDE7AEF10F78}" destId="{6BA3951F-F80C-433C-982A-655FB071F044}" srcOrd="2" destOrd="0" parTransId="{A3777077-5E83-4CA2-BE83-EFCBDB02092E}" sibTransId="{EDB40A24-AFBE-4C00-A434-6C061C3C611E}"/>
    <dgm:cxn modelId="{4B39CFAF-3290-4717-8389-62EDEB799372}" type="presOf" srcId="{6BA3951F-F80C-433C-982A-655FB071F044}" destId="{F63E54F9-9456-4F5F-B7B4-DE40DF06A1A5}" srcOrd="0" destOrd="0" presId="urn:microsoft.com/office/officeart/2009/3/layout/HorizontalOrganizationChart"/>
    <dgm:cxn modelId="{C9071363-7777-40E6-BE09-45E4DF9D225A}" type="presOf" srcId="{5165C9B2-0182-4B77-8164-271E94C8AF20}" destId="{F7DF855F-5B30-46A8-93A4-26EF20DE95C8}" srcOrd="0" destOrd="0" presId="urn:microsoft.com/office/officeart/2009/3/layout/HorizontalOrganizationChart"/>
    <dgm:cxn modelId="{10243542-6AF4-444C-9195-0896F1082875}" type="presOf" srcId="{1E75232A-AE03-4131-AAC2-31DE6634AA4D}" destId="{CBAC8AD9-011B-4076-8606-BDC434D607D6}" srcOrd="0" destOrd="0" presId="urn:microsoft.com/office/officeart/2009/3/layout/HorizontalOrganizationChart"/>
    <dgm:cxn modelId="{38312BC0-7C9E-4A0C-95A5-86B888CFBE82}" type="presOf" srcId="{698B1869-FCA9-44D2-8591-5AE869108747}" destId="{6DE8F213-2F51-4C4F-8EE0-1821C04B9E4E}" srcOrd="0" destOrd="0" presId="urn:microsoft.com/office/officeart/2009/3/layout/HorizontalOrganizationChart"/>
    <dgm:cxn modelId="{6984C9FE-DD20-42AE-9158-BCA297F6B379}" type="presOf" srcId="{ADB45582-00BF-4AD6-A51E-7B8B8DD9C316}" destId="{16E877BD-25F9-4E81-97FE-5D6AA590A160}" srcOrd="0" destOrd="0" presId="urn:microsoft.com/office/officeart/2009/3/layout/HorizontalOrganizationChart"/>
    <dgm:cxn modelId="{A7FFFC0A-52C1-4766-BC8B-21B3259F006F}" type="presOf" srcId="{B49063DB-8D6E-4FD3-A55A-CA99A524AA34}" destId="{F703227D-34E9-4F25-83B5-9F0791105E78}" srcOrd="0" destOrd="0" presId="urn:microsoft.com/office/officeart/2009/3/layout/HorizontalOrganizationChart"/>
    <dgm:cxn modelId="{DED41AE2-2BE5-49BB-AA0F-B2DA8C23CE82}" type="presOf" srcId="{190D3CC5-C8ED-4AC5-AD5E-D4AB88CD1F0C}" destId="{2A62B6D8-1877-4B61-86FC-29DBF2D8FB5D}" srcOrd="0" destOrd="0" presId="urn:microsoft.com/office/officeart/2009/3/layout/HorizontalOrganizationChart"/>
    <dgm:cxn modelId="{6EEA1B0A-1113-456B-8F0B-7CFAAAC14738}" type="presOf" srcId="{3CE8BC43-4198-4219-AE15-6B798465AA82}" destId="{52BFE3D1-EF71-4932-A8B3-E08AA26F5E22}" srcOrd="0" destOrd="0" presId="urn:microsoft.com/office/officeart/2009/3/layout/HorizontalOrganizationChart"/>
    <dgm:cxn modelId="{C6A1BA68-F05C-44B0-B253-AF14A736200D}" srcId="{1E75232A-AE03-4131-AAC2-31DE6634AA4D}" destId="{83414685-45BF-4668-88BC-BDE7AEF10F78}" srcOrd="0" destOrd="0" parTransId="{79AB6181-580C-48B4-939E-C825BE9DA315}" sibTransId="{CD41526B-E838-4D70-95FD-1A668877F7A8}"/>
    <dgm:cxn modelId="{C2C932A8-2DB2-4761-ABB5-EB93E07F58EB}" type="presOf" srcId="{83414685-45BF-4668-88BC-BDE7AEF10F78}" destId="{04E17337-DC59-4902-9924-96B076DFF4CF}" srcOrd="0" destOrd="0" presId="urn:microsoft.com/office/officeart/2009/3/layout/HorizontalOrganizationChart"/>
    <dgm:cxn modelId="{8D981614-8D45-4451-A54E-4CAED8405EB8}" type="presOf" srcId="{E96E5B9D-644B-4F17-8EFD-5C716F6BFA2D}" destId="{574D6960-40DF-4E8E-9D75-95C2740438A8}" srcOrd="0" destOrd="0" presId="urn:microsoft.com/office/officeart/2009/3/layout/HorizontalOrganizationChart"/>
    <dgm:cxn modelId="{2D653C3B-8786-4554-AC05-3819CEBDE426}" type="presOf" srcId="{A9B83623-7FE7-4C5F-81DD-BB6D61B15235}" destId="{60172439-8396-4B48-9EC8-6C64FC1BC28F}" srcOrd="0" destOrd="0" presId="urn:microsoft.com/office/officeart/2009/3/layout/HorizontalOrganizationChart"/>
    <dgm:cxn modelId="{8FE5C5F4-1FC2-4EDD-B449-26BEF214C250}" srcId="{6BA3951F-F80C-433C-982A-655FB071F044}" destId="{76C91024-F704-47F2-A218-1B513FE17461}" srcOrd="0" destOrd="0" parTransId="{B49063DB-8D6E-4FD3-A55A-CA99A524AA34}" sibTransId="{27F48678-7064-42DD-AE66-F4435318F908}"/>
    <dgm:cxn modelId="{479FD042-BF54-449B-84D2-12EA3F0B9DC2}" type="presOf" srcId="{EB9DB824-1A58-491F-A86C-1006C381CE2F}" destId="{772DD09E-E61B-477B-A3F3-B99E66EEF1DB}" srcOrd="0" destOrd="0" presId="urn:microsoft.com/office/officeart/2009/3/layout/HorizontalOrganizationChart"/>
    <dgm:cxn modelId="{8470CC00-50E2-447C-B858-52611075318F}" type="presOf" srcId="{773AA972-1759-4C95-934F-4AE733FA8FC5}" destId="{1FEB39FE-0550-436C-8BFD-3906204704CE}" srcOrd="0" destOrd="0" presId="urn:microsoft.com/office/officeart/2009/3/layout/HorizontalOrganizationChart"/>
    <dgm:cxn modelId="{E6B56D3A-0FEB-46D1-A149-BB85F18D90BC}" type="presOf" srcId="{FE80516D-7E9F-456B-8A90-6EFE3BA2BF7C}" destId="{95D4B6C3-7CA4-4DA4-8189-6E76DDA193F3}" srcOrd="0" destOrd="0" presId="urn:microsoft.com/office/officeart/2009/3/layout/HorizontalOrganizationChart"/>
    <dgm:cxn modelId="{C1888081-0C71-48F0-B33D-2A047D772810}" type="presOf" srcId="{6BA3951F-F80C-433C-982A-655FB071F044}" destId="{5B2550CD-DAF0-4B15-BBD4-351016538115}" srcOrd="1" destOrd="0" presId="urn:microsoft.com/office/officeart/2009/3/layout/HorizontalOrganizationChart"/>
    <dgm:cxn modelId="{E4A2E96C-DD21-4E49-91C6-09204F952887}" srcId="{E96E5B9D-644B-4F17-8EFD-5C716F6BFA2D}" destId="{EB9DB824-1A58-491F-A86C-1006C381CE2F}" srcOrd="0" destOrd="0" parTransId="{A9B83623-7FE7-4C5F-81DD-BB6D61B15235}" sibTransId="{666CBE48-960B-49A2-B420-F651964E1FEC}"/>
    <dgm:cxn modelId="{26C26B06-3884-4EB7-ABE9-BB63F7CC7F80}" type="presOf" srcId="{FE80516D-7E9F-456B-8A90-6EFE3BA2BF7C}" destId="{CEE6A165-0A6A-464A-80EC-16CBAE5156C7}" srcOrd="1" destOrd="0" presId="urn:microsoft.com/office/officeart/2009/3/layout/HorizontalOrganizationChart"/>
    <dgm:cxn modelId="{0DAF0906-6799-4328-B4B2-C938EF098665}" srcId="{E96E5B9D-644B-4F17-8EFD-5C716F6BFA2D}" destId="{ADB45582-00BF-4AD6-A51E-7B8B8DD9C316}" srcOrd="1" destOrd="0" parTransId="{773AA972-1759-4C95-934F-4AE733FA8FC5}" sibTransId="{DFA1EC9B-3A23-4F7F-9CCC-CC5B07B983C5}"/>
    <dgm:cxn modelId="{F8EDB030-E3DA-4EAE-8F32-34038D7D3808}" type="presParOf" srcId="{CBAC8AD9-011B-4076-8606-BDC434D607D6}" destId="{4BBAD007-0B2B-4195-B2E3-CAE064637B2B}" srcOrd="0" destOrd="0" presId="urn:microsoft.com/office/officeart/2009/3/layout/HorizontalOrganizationChart"/>
    <dgm:cxn modelId="{B88ECCFE-3D06-494D-A186-3F70A5143AE9}" type="presParOf" srcId="{4BBAD007-0B2B-4195-B2E3-CAE064637B2B}" destId="{85BBCBEF-A21C-4DDA-BB19-73E75C55AFDC}" srcOrd="0" destOrd="0" presId="urn:microsoft.com/office/officeart/2009/3/layout/HorizontalOrganizationChart"/>
    <dgm:cxn modelId="{28BAFF72-D96B-49AF-9DB0-F26DCA7F5057}" type="presParOf" srcId="{85BBCBEF-A21C-4DDA-BB19-73E75C55AFDC}" destId="{04E17337-DC59-4902-9924-96B076DFF4CF}" srcOrd="0" destOrd="0" presId="urn:microsoft.com/office/officeart/2009/3/layout/HorizontalOrganizationChart"/>
    <dgm:cxn modelId="{A660C7C8-92B4-4DE1-AFB7-973316A8F5FF}" type="presParOf" srcId="{85BBCBEF-A21C-4DDA-BB19-73E75C55AFDC}" destId="{61E34831-8418-4A47-B406-B6A5BECB42F3}" srcOrd="1" destOrd="0" presId="urn:microsoft.com/office/officeart/2009/3/layout/HorizontalOrganizationChart"/>
    <dgm:cxn modelId="{847698BA-0706-4B4E-83A6-BB1FF359E7EE}" type="presParOf" srcId="{4BBAD007-0B2B-4195-B2E3-CAE064637B2B}" destId="{C759354B-2C04-4F06-A10D-4CF3D12F060C}" srcOrd="1" destOrd="0" presId="urn:microsoft.com/office/officeart/2009/3/layout/HorizontalOrganizationChart"/>
    <dgm:cxn modelId="{A932D6F0-D777-47F9-86A8-722EBBF42DCE}" type="presParOf" srcId="{C759354B-2C04-4F06-A10D-4CF3D12F060C}" destId="{2A62B6D8-1877-4B61-86FC-29DBF2D8FB5D}" srcOrd="0" destOrd="0" presId="urn:microsoft.com/office/officeart/2009/3/layout/HorizontalOrganizationChart"/>
    <dgm:cxn modelId="{34C370B1-5909-4728-8E7C-19696966BF2A}" type="presParOf" srcId="{C759354B-2C04-4F06-A10D-4CF3D12F060C}" destId="{52129F30-3BC7-4AA8-BE9B-32A0E57E2675}" srcOrd="1" destOrd="0" presId="urn:microsoft.com/office/officeart/2009/3/layout/HorizontalOrganizationChart"/>
    <dgm:cxn modelId="{50500DB1-0C55-4AE5-B80F-A72953B08368}" type="presParOf" srcId="{52129F30-3BC7-4AA8-BE9B-32A0E57E2675}" destId="{AFA5AA4D-C6E0-46F6-A604-5BAD148DB799}" srcOrd="0" destOrd="0" presId="urn:microsoft.com/office/officeart/2009/3/layout/HorizontalOrganizationChart"/>
    <dgm:cxn modelId="{C5F04A56-7E43-4A41-9B41-8FE374E91C97}" type="presParOf" srcId="{AFA5AA4D-C6E0-46F6-A604-5BAD148DB799}" destId="{574D6960-40DF-4E8E-9D75-95C2740438A8}" srcOrd="0" destOrd="0" presId="urn:microsoft.com/office/officeart/2009/3/layout/HorizontalOrganizationChart"/>
    <dgm:cxn modelId="{E1ABE8E3-A590-4282-A2C7-E0BC4FEFA958}" type="presParOf" srcId="{AFA5AA4D-C6E0-46F6-A604-5BAD148DB799}" destId="{09A58ABC-5C8A-44CB-A10F-55CFCC54AAE1}" srcOrd="1" destOrd="0" presId="urn:microsoft.com/office/officeart/2009/3/layout/HorizontalOrganizationChart"/>
    <dgm:cxn modelId="{69A395F6-A581-4D7E-A552-E26DC94B3272}" type="presParOf" srcId="{52129F30-3BC7-4AA8-BE9B-32A0E57E2675}" destId="{7C9E5479-1E9D-4B27-BDC2-50F732C6C398}" srcOrd="1" destOrd="0" presId="urn:microsoft.com/office/officeart/2009/3/layout/HorizontalOrganizationChart"/>
    <dgm:cxn modelId="{6E675656-99C4-4B9C-9A2D-6A849B81E396}" type="presParOf" srcId="{52129F30-3BC7-4AA8-BE9B-32A0E57E2675}" destId="{001BE03A-CF88-4006-BF7F-8F1D6384CA49}" srcOrd="2" destOrd="0" presId="urn:microsoft.com/office/officeart/2009/3/layout/HorizontalOrganizationChart"/>
    <dgm:cxn modelId="{B2345818-17DC-4022-9D17-ADB0251E1E10}" type="presParOf" srcId="{001BE03A-CF88-4006-BF7F-8F1D6384CA49}" destId="{60172439-8396-4B48-9EC8-6C64FC1BC28F}" srcOrd="0" destOrd="0" presId="urn:microsoft.com/office/officeart/2009/3/layout/HorizontalOrganizationChart"/>
    <dgm:cxn modelId="{0388CD73-BD1A-454E-BE5A-4332AC2DB667}" type="presParOf" srcId="{001BE03A-CF88-4006-BF7F-8F1D6384CA49}" destId="{7C2053ED-199B-4224-8684-EFBF9CBB1239}" srcOrd="1" destOrd="0" presId="urn:microsoft.com/office/officeart/2009/3/layout/HorizontalOrganizationChart"/>
    <dgm:cxn modelId="{CE733051-F56B-4AA0-A932-2C8FDB756BFE}" type="presParOf" srcId="{7C2053ED-199B-4224-8684-EFBF9CBB1239}" destId="{1B7FB075-BDD1-436C-B03E-F4129634613A}" srcOrd="0" destOrd="0" presId="urn:microsoft.com/office/officeart/2009/3/layout/HorizontalOrganizationChart"/>
    <dgm:cxn modelId="{B1BBCED9-C943-4857-8A4A-E0E0827D6288}" type="presParOf" srcId="{1B7FB075-BDD1-436C-B03E-F4129634613A}" destId="{772DD09E-E61B-477B-A3F3-B99E66EEF1DB}" srcOrd="0" destOrd="0" presId="urn:microsoft.com/office/officeart/2009/3/layout/HorizontalOrganizationChart"/>
    <dgm:cxn modelId="{A0A5E94A-3E6B-4F57-B0EB-CF9B70AC4854}" type="presParOf" srcId="{1B7FB075-BDD1-436C-B03E-F4129634613A}" destId="{81F8E43E-40CA-42C6-9C13-B6BDAE564CF4}" srcOrd="1" destOrd="0" presId="urn:microsoft.com/office/officeart/2009/3/layout/HorizontalOrganizationChart"/>
    <dgm:cxn modelId="{2868F912-9A07-477E-89E5-24ED6A7B3B24}" type="presParOf" srcId="{7C2053ED-199B-4224-8684-EFBF9CBB1239}" destId="{77281404-4771-4FA0-8CFD-15E070A24F2E}" srcOrd="1" destOrd="0" presId="urn:microsoft.com/office/officeart/2009/3/layout/HorizontalOrganizationChart"/>
    <dgm:cxn modelId="{4F5B514F-D4FB-4996-AF2A-A20014178DC7}" type="presParOf" srcId="{7C2053ED-199B-4224-8684-EFBF9CBB1239}" destId="{66C434BF-D430-4BC6-BA31-2B1070610C66}" srcOrd="2" destOrd="0" presId="urn:microsoft.com/office/officeart/2009/3/layout/HorizontalOrganizationChart"/>
    <dgm:cxn modelId="{7B42A545-912D-4E51-AC97-49C22334F07F}" type="presParOf" srcId="{001BE03A-CF88-4006-BF7F-8F1D6384CA49}" destId="{1FEB39FE-0550-436C-8BFD-3906204704CE}" srcOrd="2" destOrd="0" presId="urn:microsoft.com/office/officeart/2009/3/layout/HorizontalOrganizationChart"/>
    <dgm:cxn modelId="{5CAAE151-BDFF-47BF-9EE4-4532571C6115}" type="presParOf" srcId="{001BE03A-CF88-4006-BF7F-8F1D6384CA49}" destId="{06086D8B-FDEF-4EC7-B638-98F53FF6C6B6}" srcOrd="3" destOrd="0" presId="urn:microsoft.com/office/officeart/2009/3/layout/HorizontalOrganizationChart"/>
    <dgm:cxn modelId="{95E60F57-4904-40E3-9D85-71A4230DF0A8}" type="presParOf" srcId="{06086D8B-FDEF-4EC7-B638-98F53FF6C6B6}" destId="{5E7C6B54-5A2B-41F8-A11A-C1C8CF681E36}" srcOrd="0" destOrd="0" presId="urn:microsoft.com/office/officeart/2009/3/layout/HorizontalOrganizationChart"/>
    <dgm:cxn modelId="{6FBCE833-7B43-45C9-A093-BE0BD3C3AAF7}" type="presParOf" srcId="{5E7C6B54-5A2B-41F8-A11A-C1C8CF681E36}" destId="{16E877BD-25F9-4E81-97FE-5D6AA590A160}" srcOrd="0" destOrd="0" presId="urn:microsoft.com/office/officeart/2009/3/layout/HorizontalOrganizationChart"/>
    <dgm:cxn modelId="{EF111948-15FE-4072-B246-7D00597D88EE}" type="presParOf" srcId="{5E7C6B54-5A2B-41F8-A11A-C1C8CF681E36}" destId="{FFAFA82E-616A-469A-A71E-031F8E193C30}" srcOrd="1" destOrd="0" presId="urn:microsoft.com/office/officeart/2009/3/layout/HorizontalOrganizationChart"/>
    <dgm:cxn modelId="{A12C3A69-5076-474D-A73A-FEE1E540F9C4}" type="presParOf" srcId="{06086D8B-FDEF-4EC7-B638-98F53FF6C6B6}" destId="{8EF28FD7-4C1D-4426-8076-3E0B1E64A124}" srcOrd="1" destOrd="0" presId="urn:microsoft.com/office/officeart/2009/3/layout/HorizontalOrganizationChart"/>
    <dgm:cxn modelId="{639E4618-872E-4D37-8743-37414C9CF237}" type="presParOf" srcId="{06086D8B-FDEF-4EC7-B638-98F53FF6C6B6}" destId="{0EEF98C2-2066-4920-8738-94F658EF4022}" srcOrd="2" destOrd="0" presId="urn:microsoft.com/office/officeart/2009/3/layout/HorizontalOrganizationChart"/>
    <dgm:cxn modelId="{C5A543C5-71C7-4711-A8EE-119266658296}" type="presParOf" srcId="{C759354B-2C04-4F06-A10D-4CF3D12F060C}" destId="{57A95973-9465-48E7-819A-0952D9BB824B}" srcOrd="2" destOrd="0" presId="urn:microsoft.com/office/officeart/2009/3/layout/HorizontalOrganizationChart"/>
    <dgm:cxn modelId="{50F46252-151E-4E1C-851C-59CE0E01C432}" type="presParOf" srcId="{C759354B-2C04-4F06-A10D-4CF3D12F060C}" destId="{C6CE0B0E-9FEA-4B1A-8D7C-4FB3F7416F64}" srcOrd="3" destOrd="0" presId="urn:microsoft.com/office/officeart/2009/3/layout/HorizontalOrganizationChart"/>
    <dgm:cxn modelId="{0FF7D1D3-753A-4BA6-96E3-7406E74B9141}" type="presParOf" srcId="{C6CE0B0E-9FEA-4B1A-8D7C-4FB3F7416F64}" destId="{C8A063BD-0C89-4B75-A756-BAE8B4DD891F}" srcOrd="0" destOrd="0" presId="urn:microsoft.com/office/officeart/2009/3/layout/HorizontalOrganizationChart"/>
    <dgm:cxn modelId="{933EB3F2-0258-4F28-BD07-A342D3E93D11}" type="presParOf" srcId="{C8A063BD-0C89-4B75-A756-BAE8B4DD891F}" destId="{F63E54F9-9456-4F5F-B7B4-DE40DF06A1A5}" srcOrd="0" destOrd="0" presId="urn:microsoft.com/office/officeart/2009/3/layout/HorizontalOrganizationChart"/>
    <dgm:cxn modelId="{D06E2838-FF22-48F2-8582-986DE339047D}" type="presParOf" srcId="{C8A063BD-0C89-4B75-A756-BAE8B4DD891F}" destId="{5B2550CD-DAF0-4B15-BBD4-351016538115}" srcOrd="1" destOrd="0" presId="urn:microsoft.com/office/officeart/2009/3/layout/HorizontalOrganizationChart"/>
    <dgm:cxn modelId="{BB9CA6CE-DE96-423D-A511-16831BB67844}" type="presParOf" srcId="{C6CE0B0E-9FEA-4B1A-8D7C-4FB3F7416F64}" destId="{CEBDBBD7-3EF3-49B3-8D76-9FB75851723A}" srcOrd="1" destOrd="0" presId="urn:microsoft.com/office/officeart/2009/3/layout/HorizontalOrganizationChart"/>
    <dgm:cxn modelId="{49174DD5-418F-4CE6-BC80-F1B4CC1C6573}" type="presParOf" srcId="{C6CE0B0E-9FEA-4B1A-8D7C-4FB3F7416F64}" destId="{9EFB3829-0C34-4AC3-AA6C-BC3632554CB5}" srcOrd="2" destOrd="0" presId="urn:microsoft.com/office/officeart/2009/3/layout/HorizontalOrganizationChart"/>
    <dgm:cxn modelId="{B6F54319-94AD-4ED4-B3F7-4EF916B66855}" type="presParOf" srcId="{9EFB3829-0C34-4AC3-AA6C-BC3632554CB5}" destId="{F703227D-34E9-4F25-83B5-9F0791105E78}" srcOrd="0" destOrd="0" presId="urn:microsoft.com/office/officeart/2009/3/layout/HorizontalOrganizationChart"/>
    <dgm:cxn modelId="{7B2EAF8C-E802-4849-B5A5-3439C556E982}" type="presParOf" srcId="{9EFB3829-0C34-4AC3-AA6C-BC3632554CB5}" destId="{12B4AF21-59E6-40E2-B4D5-FCFD6762E934}" srcOrd="1" destOrd="0" presId="urn:microsoft.com/office/officeart/2009/3/layout/HorizontalOrganizationChart"/>
    <dgm:cxn modelId="{B1044A5C-D181-46D2-93F8-03ED4EDC180A}" type="presParOf" srcId="{12B4AF21-59E6-40E2-B4D5-FCFD6762E934}" destId="{B3A4EAF1-94D8-47A7-ADB6-553B1C506593}" srcOrd="0" destOrd="0" presId="urn:microsoft.com/office/officeart/2009/3/layout/HorizontalOrganizationChart"/>
    <dgm:cxn modelId="{844DC754-62BB-41C3-A22A-4BA48ABF1BA6}" type="presParOf" srcId="{B3A4EAF1-94D8-47A7-ADB6-553B1C506593}" destId="{CF4B192D-C790-48DF-A951-1BF406122D7D}" srcOrd="0" destOrd="0" presId="urn:microsoft.com/office/officeart/2009/3/layout/HorizontalOrganizationChart"/>
    <dgm:cxn modelId="{8FE8985B-89E5-4C31-80A8-451D9804C303}" type="presParOf" srcId="{B3A4EAF1-94D8-47A7-ADB6-553B1C506593}" destId="{56539FB1-7AD2-43CD-8459-83F7332CCE3E}" srcOrd="1" destOrd="0" presId="urn:microsoft.com/office/officeart/2009/3/layout/HorizontalOrganizationChart"/>
    <dgm:cxn modelId="{B2E28602-9CED-45B9-8C00-2BA66E3F8908}" type="presParOf" srcId="{12B4AF21-59E6-40E2-B4D5-FCFD6762E934}" destId="{0F166A88-A24E-411D-8FF4-3B7501FE728F}" srcOrd="1" destOrd="0" presId="urn:microsoft.com/office/officeart/2009/3/layout/HorizontalOrganizationChart"/>
    <dgm:cxn modelId="{F733A860-900F-4156-8C88-03D8361146A8}" type="presParOf" srcId="{12B4AF21-59E6-40E2-B4D5-FCFD6762E934}" destId="{42B0CC63-6925-4D3F-A459-474896EC3BF2}" srcOrd="2" destOrd="0" presId="urn:microsoft.com/office/officeart/2009/3/layout/HorizontalOrganizationChart"/>
    <dgm:cxn modelId="{07D0D449-167A-4249-8220-823676B395A8}" type="presParOf" srcId="{9EFB3829-0C34-4AC3-AA6C-BC3632554CB5}" destId="{F7DF855F-5B30-46A8-93A4-26EF20DE95C8}" srcOrd="2" destOrd="0" presId="urn:microsoft.com/office/officeart/2009/3/layout/HorizontalOrganizationChart"/>
    <dgm:cxn modelId="{C43670F6-0354-4818-8970-5C6D25896D60}" type="presParOf" srcId="{9EFB3829-0C34-4AC3-AA6C-BC3632554CB5}" destId="{F9D429E0-0A2A-4BDB-A539-8FF29746D19A}" srcOrd="3" destOrd="0" presId="urn:microsoft.com/office/officeart/2009/3/layout/HorizontalOrganizationChart"/>
    <dgm:cxn modelId="{E876155B-6201-4D5B-BA0C-A19666E38F38}" type="presParOf" srcId="{F9D429E0-0A2A-4BDB-A539-8FF29746D19A}" destId="{2AEC9ABD-8427-409F-8481-F93F7BDD36F1}" srcOrd="0" destOrd="0" presId="urn:microsoft.com/office/officeart/2009/3/layout/HorizontalOrganizationChart"/>
    <dgm:cxn modelId="{9AA4464E-1EF3-4554-9CF4-278D10A1C739}" type="presParOf" srcId="{2AEC9ABD-8427-409F-8481-F93F7BDD36F1}" destId="{6DE8F213-2F51-4C4F-8EE0-1821C04B9E4E}" srcOrd="0" destOrd="0" presId="urn:microsoft.com/office/officeart/2009/3/layout/HorizontalOrganizationChart"/>
    <dgm:cxn modelId="{6EEA43C8-D19C-4817-B400-27B81D29C9EC}" type="presParOf" srcId="{2AEC9ABD-8427-409F-8481-F93F7BDD36F1}" destId="{92D3BE66-1DCA-4C04-AB98-87A0B5F442D1}" srcOrd="1" destOrd="0" presId="urn:microsoft.com/office/officeart/2009/3/layout/HorizontalOrganizationChart"/>
    <dgm:cxn modelId="{44E48979-FA82-4581-8141-D87A0D85A335}" type="presParOf" srcId="{F9D429E0-0A2A-4BDB-A539-8FF29746D19A}" destId="{65F3C12D-22AD-4A9D-AF12-9C5FD6B6DD9B}" srcOrd="1" destOrd="0" presId="urn:microsoft.com/office/officeart/2009/3/layout/HorizontalOrganizationChart"/>
    <dgm:cxn modelId="{E2587854-C9DF-4370-9929-A0283D3771D8}" type="presParOf" srcId="{F9D429E0-0A2A-4BDB-A539-8FF29746D19A}" destId="{E04B224E-5C2B-49DB-84B7-D596915F0CE8}" srcOrd="2" destOrd="0" presId="urn:microsoft.com/office/officeart/2009/3/layout/HorizontalOrganizationChart"/>
    <dgm:cxn modelId="{D79D69E0-CD0F-4875-AFB2-38BA5AF72846}" type="presParOf" srcId="{4BBAD007-0B2B-4195-B2E3-CAE064637B2B}" destId="{5EA82F5D-3B33-4F71-BEED-2A7283F73C44}" srcOrd="2" destOrd="0" presId="urn:microsoft.com/office/officeart/2009/3/layout/HorizontalOrganizationChart"/>
    <dgm:cxn modelId="{2099D2EA-682C-4D04-96B9-AF320AAD570E}" type="presParOf" srcId="{5EA82F5D-3B33-4F71-BEED-2A7283F73C44}" destId="{52BFE3D1-EF71-4932-A8B3-E08AA26F5E22}" srcOrd="0" destOrd="0" presId="urn:microsoft.com/office/officeart/2009/3/layout/HorizontalOrganizationChart"/>
    <dgm:cxn modelId="{BA773B78-863D-425C-8F20-B9770F41D3EA}" type="presParOf" srcId="{5EA82F5D-3B33-4F71-BEED-2A7283F73C44}" destId="{3BFC3318-99CA-4917-893B-2CFAA34600E3}" srcOrd="1" destOrd="0" presId="urn:microsoft.com/office/officeart/2009/3/layout/HorizontalOrganizationChart"/>
    <dgm:cxn modelId="{7E2349AD-F206-4F24-A6FB-261FC5DF3C75}" type="presParOf" srcId="{3BFC3318-99CA-4917-893B-2CFAA34600E3}" destId="{CB0D5591-38AB-46CA-9D94-BAA52765F3A1}" srcOrd="0" destOrd="0" presId="urn:microsoft.com/office/officeart/2009/3/layout/HorizontalOrganizationChart"/>
    <dgm:cxn modelId="{2B95A18A-860B-4C03-9F90-2054109D7B5F}" type="presParOf" srcId="{CB0D5591-38AB-46CA-9D94-BAA52765F3A1}" destId="{95D4B6C3-7CA4-4DA4-8189-6E76DDA193F3}" srcOrd="0" destOrd="0" presId="urn:microsoft.com/office/officeart/2009/3/layout/HorizontalOrganizationChart"/>
    <dgm:cxn modelId="{3B2079F9-A6A1-480C-B44D-ACFAD1C7222F}" type="presParOf" srcId="{CB0D5591-38AB-46CA-9D94-BAA52765F3A1}" destId="{CEE6A165-0A6A-464A-80EC-16CBAE5156C7}" srcOrd="1" destOrd="0" presId="urn:microsoft.com/office/officeart/2009/3/layout/HorizontalOrganizationChart"/>
    <dgm:cxn modelId="{F3A77EDE-D7FC-4301-AF34-D0B7D8920E9A}" type="presParOf" srcId="{3BFC3318-99CA-4917-893B-2CFAA34600E3}" destId="{5A3ADACF-9D01-4066-ADDE-72E77D048AAA}" srcOrd="1" destOrd="0" presId="urn:microsoft.com/office/officeart/2009/3/layout/HorizontalOrganizationChart"/>
    <dgm:cxn modelId="{213B24D5-0BDB-43D2-BF34-AEF2A2507BC3}" type="presParOf" srcId="{3BFC3318-99CA-4917-893B-2CFAA34600E3}" destId="{0DD20E62-45EE-4473-AA2C-EE53345FB13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75232A-AE03-4131-AAC2-31DE6634AA4D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83414685-45BF-4668-88BC-BDE7AEF10F78}">
      <dgm:prSet phldrT="[Text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GB" sz="2000" dirty="0" smtClean="0">
              <a:solidFill>
                <a:schemeClr val="tx1"/>
              </a:solidFill>
            </a:rPr>
            <a:t>Stress</a:t>
          </a:r>
          <a:endParaRPr lang="en-GB" sz="2000" dirty="0">
            <a:solidFill>
              <a:schemeClr val="tx1"/>
            </a:solidFill>
          </a:endParaRPr>
        </a:p>
      </dgm:t>
    </dgm:pt>
    <dgm:pt modelId="{79AB6181-580C-48B4-939E-C825BE9DA315}" type="parTrans" cxnId="{C6A1BA68-F05C-44B0-B253-AF14A736200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D41526B-E838-4D70-95FD-1A668877F7A8}" type="sibTrans" cxnId="{C6A1BA68-F05C-44B0-B253-AF14A736200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E80516D-7E9F-456B-8A90-6EFE3BA2BF7C}" type="asst">
      <dgm:prSet phldrT="[Text]" custT="1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en-GB" sz="2000" dirty="0" smtClean="0">
              <a:solidFill>
                <a:schemeClr val="tx1"/>
              </a:solidFill>
            </a:rPr>
            <a:t>Strategy</a:t>
          </a:r>
          <a:endParaRPr lang="en-GB" sz="2000" dirty="0">
            <a:solidFill>
              <a:schemeClr val="tx1"/>
            </a:solidFill>
          </a:endParaRPr>
        </a:p>
      </dgm:t>
    </dgm:pt>
    <dgm:pt modelId="{3CE8BC43-4198-4219-AE15-6B798465AA82}" type="parTrans" cxnId="{64DC561E-682A-4052-9FB5-F0332B715F1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FB9782E-9666-4FFA-BED3-43B248D4C4AC}" type="sibTrans" cxnId="{64DC561E-682A-4052-9FB5-F0332B715F1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96E5B9D-644B-4F17-8EFD-5C716F6BFA2D}">
      <dgm:prSet phldrT="[Text]"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</a:rPr>
            <a:t>Outcome 1</a:t>
          </a:r>
          <a:endParaRPr lang="en-GB" sz="1600" dirty="0">
            <a:solidFill>
              <a:schemeClr val="tx1"/>
            </a:solidFill>
          </a:endParaRPr>
        </a:p>
      </dgm:t>
    </dgm:pt>
    <dgm:pt modelId="{190D3CC5-C8ED-4AC5-AD5E-D4AB88CD1F0C}" type="parTrans" cxnId="{F853A371-66B2-4AFD-A68C-FA1C92982F8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B833E96-C834-4DF6-98C6-417C8809C9E2}" type="sibTrans" cxnId="{F853A371-66B2-4AFD-A68C-FA1C92982F8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BA3951F-F80C-433C-982A-655FB071F044}">
      <dgm:prSet phldrT="[Text]"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</a:rPr>
            <a:t>Outcome 2</a:t>
          </a:r>
          <a:endParaRPr lang="en-GB" sz="1600" dirty="0">
            <a:solidFill>
              <a:schemeClr val="tx1"/>
            </a:solidFill>
          </a:endParaRPr>
        </a:p>
      </dgm:t>
    </dgm:pt>
    <dgm:pt modelId="{A3777077-5E83-4CA2-BE83-EFCBDB02092E}" type="parTrans" cxnId="{EA872719-13F8-4501-8E83-43CF82B6D1D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DB40A24-AFBE-4C00-A434-6C061C3C611E}" type="sibTrans" cxnId="{EA872719-13F8-4501-8E83-43CF82B6D1D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6C91024-F704-47F2-A218-1B513FE17461}" type="asst">
      <dgm:prSet custT="1"/>
      <dgm:spPr>
        <a:ln w="28575">
          <a:solidFill>
            <a:srgbClr val="FF0000"/>
          </a:solidFill>
        </a:ln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</a:rPr>
            <a:t>Indicator a</a:t>
          </a:r>
          <a:endParaRPr lang="en-GB" sz="1600" dirty="0">
            <a:solidFill>
              <a:schemeClr val="tx1"/>
            </a:solidFill>
          </a:endParaRPr>
        </a:p>
      </dgm:t>
    </dgm:pt>
    <dgm:pt modelId="{B49063DB-8D6E-4FD3-A55A-CA99A524AA34}" type="parTrans" cxnId="{8FE5C5F4-1FC2-4EDD-B449-26BEF214C250}">
      <dgm:prSet/>
      <dgm:spPr/>
      <dgm:t>
        <a:bodyPr/>
        <a:lstStyle/>
        <a:p>
          <a:endParaRPr lang="en-GB"/>
        </a:p>
      </dgm:t>
    </dgm:pt>
    <dgm:pt modelId="{27F48678-7064-42DD-AE66-F4435318F908}" type="sibTrans" cxnId="{8FE5C5F4-1FC2-4EDD-B449-26BEF214C250}">
      <dgm:prSet/>
      <dgm:spPr/>
      <dgm:t>
        <a:bodyPr/>
        <a:lstStyle/>
        <a:p>
          <a:endParaRPr lang="en-GB"/>
        </a:p>
      </dgm:t>
    </dgm:pt>
    <dgm:pt modelId="{698B1869-FCA9-44D2-8591-5AE869108747}" type="asst">
      <dgm:prSet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</a:rPr>
            <a:t>Indicator b</a:t>
          </a:r>
          <a:endParaRPr lang="en-GB" sz="1600" dirty="0">
            <a:solidFill>
              <a:schemeClr val="tx1"/>
            </a:solidFill>
          </a:endParaRPr>
        </a:p>
      </dgm:t>
    </dgm:pt>
    <dgm:pt modelId="{5165C9B2-0182-4B77-8164-271E94C8AF20}" type="parTrans" cxnId="{E3655B70-578B-471A-A9B9-B82FE75751AC}">
      <dgm:prSet/>
      <dgm:spPr/>
      <dgm:t>
        <a:bodyPr/>
        <a:lstStyle/>
        <a:p>
          <a:endParaRPr lang="en-GB"/>
        </a:p>
      </dgm:t>
    </dgm:pt>
    <dgm:pt modelId="{A48B8141-B50C-4962-AA29-81D21B9275CF}" type="sibTrans" cxnId="{E3655B70-578B-471A-A9B9-B82FE75751AC}">
      <dgm:prSet/>
      <dgm:spPr/>
      <dgm:t>
        <a:bodyPr/>
        <a:lstStyle/>
        <a:p>
          <a:endParaRPr lang="en-GB"/>
        </a:p>
      </dgm:t>
    </dgm:pt>
    <dgm:pt modelId="{EB9DB824-1A58-491F-A86C-1006C381CE2F}" type="asst">
      <dgm:prSet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</a:rPr>
            <a:t>Indicator a</a:t>
          </a:r>
          <a:endParaRPr lang="en-GB" sz="1600" dirty="0">
            <a:solidFill>
              <a:schemeClr val="tx1"/>
            </a:solidFill>
          </a:endParaRPr>
        </a:p>
      </dgm:t>
    </dgm:pt>
    <dgm:pt modelId="{A9B83623-7FE7-4C5F-81DD-BB6D61B15235}" type="parTrans" cxnId="{E4A2E96C-DD21-4E49-91C6-09204F952887}">
      <dgm:prSet/>
      <dgm:spPr/>
      <dgm:t>
        <a:bodyPr/>
        <a:lstStyle/>
        <a:p>
          <a:endParaRPr lang="en-GB"/>
        </a:p>
      </dgm:t>
    </dgm:pt>
    <dgm:pt modelId="{666CBE48-960B-49A2-B420-F651964E1FEC}" type="sibTrans" cxnId="{E4A2E96C-DD21-4E49-91C6-09204F952887}">
      <dgm:prSet/>
      <dgm:spPr/>
      <dgm:t>
        <a:bodyPr/>
        <a:lstStyle/>
        <a:p>
          <a:endParaRPr lang="en-GB"/>
        </a:p>
      </dgm:t>
    </dgm:pt>
    <dgm:pt modelId="{ADB45582-00BF-4AD6-A51E-7B8B8DD9C316}" type="asst">
      <dgm:prSet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</a:rPr>
            <a:t>Indicator b</a:t>
          </a:r>
          <a:endParaRPr lang="en-GB" sz="1600" dirty="0">
            <a:solidFill>
              <a:schemeClr val="tx1"/>
            </a:solidFill>
          </a:endParaRPr>
        </a:p>
      </dgm:t>
    </dgm:pt>
    <dgm:pt modelId="{773AA972-1759-4C95-934F-4AE733FA8FC5}" type="parTrans" cxnId="{0DAF0906-6799-4328-B4B2-C938EF098665}">
      <dgm:prSet/>
      <dgm:spPr/>
      <dgm:t>
        <a:bodyPr/>
        <a:lstStyle/>
        <a:p>
          <a:endParaRPr lang="en-GB"/>
        </a:p>
      </dgm:t>
    </dgm:pt>
    <dgm:pt modelId="{DFA1EC9B-3A23-4F7F-9CCC-CC5B07B983C5}" type="sibTrans" cxnId="{0DAF0906-6799-4328-B4B2-C938EF098665}">
      <dgm:prSet/>
      <dgm:spPr/>
      <dgm:t>
        <a:bodyPr/>
        <a:lstStyle/>
        <a:p>
          <a:endParaRPr lang="en-GB"/>
        </a:p>
      </dgm:t>
    </dgm:pt>
    <dgm:pt modelId="{CBAC8AD9-011B-4076-8606-BDC434D607D6}" type="pres">
      <dgm:prSet presAssocID="{1E75232A-AE03-4131-AAC2-31DE6634AA4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BBAD007-0B2B-4195-B2E3-CAE064637B2B}" type="pres">
      <dgm:prSet presAssocID="{83414685-45BF-4668-88BC-BDE7AEF10F78}" presName="hierRoot1" presStyleCnt="0">
        <dgm:presLayoutVars>
          <dgm:hierBranch val="init"/>
        </dgm:presLayoutVars>
      </dgm:prSet>
      <dgm:spPr/>
    </dgm:pt>
    <dgm:pt modelId="{85BBCBEF-A21C-4DDA-BB19-73E75C55AFDC}" type="pres">
      <dgm:prSet presAssocID="{83414685-45BF-4668-88BC-BDE7AEF10F78}" presName="rootComposite1" presStyleCnt="0"/>
      <dgm:spPr/>
    </dgm:pt>
    <dgm:pt modelId="{04E17337-DC59-4902-9924-96B076DFF4CF}" type="pres">
      <dgm:prSet presAssocID="{83414685-45BF-4668-88BC-BDE7AEF10F78}" presName="rootText1" presStyleLbl="node0" presStyleIdx="0" presStyleCnt="1" custScaleX="78285" custScaleY="101855" custLinFactNeighborX="-2414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1E34831-8418-4A47-B406-B6A5BECB42F3}" type="pres">
      <dgm:prSet presAssocID="{83414685-45BF-4668-88BC-BDE7AEF10F78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759354B-2C04-4F06-A10D-4CF3D12F060C}" type="pres">
      <dgm:prSet presAssocID="{83414685-45BF-4668-88BC-BDE7AEF10F78}" presName="hierChild2" presStyleCnt="0"/>
      <dgm:spPr/>
    </dgm:pt>
    <dgm:pt modelId="{2A62B6D8-1877-4B61-86FC-29DBF2D8FB5D}" type="pres">
      <dgm:prSet presAssocID="{190D3CC5-C8ED-4AC5-AD5E-D4AB88CD1F0C}" presName="Name64" presStyleLbl="parChTrans1D2" presStyleIdx="0" presStyleCnt="3"/>
      <dgm:spPr/>
      <dgm:t>
        <a:bodyPr/>
        <a:lstStyle/>
        <a:p>
          <a:endParaRPr lang="en-GB"/>
        </a:p>
      </dgm:t>
    </dgm:pt>
    <dgm:pt modelId="{52129F30-3BC7-4AA8-BE9B-32A0E57E2675}" type="pres">
      <dgm:prSet presAssocID="{E96E5B9D-644B-4F17-8EFD-5C716F6BFA2D}" presName="hierRoot2" presStyleCnt="0">
        <dgm:presLayoutVars>
          <dgm:hierBranch val="init"/>
        </dgm:presLayoutVars>
      </dgm:prSet>
      <dgm:spPr/>
    </dgm:pt>
    <dgm:pt modelId="{AFA5AA4D-C6E0-46F6-A604-5BAD148DB799}" type="pres">
      <dgm:prSet presAssocID="{E96E5B9D-644B-4F17-8EFD-5C716F6BFA2D}" presName="rootComposite" presStyleCnt="0"/>
      <dgm:spPr/>
    </dgm:pt>
    <dgm:pt modelId="{574D6960-40DF-4E8E-9D75-95C2740438A8}" type="pres">
      <dgm:prSet presAssocID="{E96E5B9D-644B-4F17-8EFD-5C716F6BFA2D}" presName="rootText" presStyleLbl="node2" presStyleIdx="0" presStyleCnt="2" custScaleX="98962" custScaleY="74257" custLinFactNeighborX="-1855" custLinFactNeighborY="4118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9A58ABC-5C8A-44CB-A10F-55CFCC54AAE1}" type="pres">
      <dgm:prSet presAssocID="{E96E5B9D-644B-4F17-8EFD-5C716F6BFA2D}" presName="rootConnector" presStyleLbl="node2" presStyleIdx="0" presStyleCnt="2"/>
      <dgm:spPr/>
      <dgm:t>
        <a:bodyPr/>
        <a:lstStyle/>
        <a:p>
          <a:endParaRPr lang="en-GB"/>
        </a:p>
      </dgm:t>
    </dgm:pt>
    <dgm:pt modelId="{7C9E5479-1E9D-4B27-BDC2-50F732C6C398}" type="pres">
      <dgm:prSet presAssocID="{E96E5B9D-644B-4F17-8EFD-5C716F6BFA2D}" presName="hierChild4" presStyleCnt="0"/>
      <dgm:spPr/>
    </dgm:pt>
    <dgm:pt modelId="{001BE03A-CF88-4006-BF7F-8F1D6384CA49}" type="pres">
      <dgm:prSet presAssocID="{E96E5B9D-644B-4F17-8EFD-5C716F6BFA2D}" presName="hierChild5" presStyleCnt="0"/>
      <dgm:spPr/>
    </dgm:pt>
    <dgm:pt modelId="{60172439-8396-4B48-9EC8-6C64FC1BC28F}" type="pres">
      <dgm:prSet presAssocID="{A9B83623-7FE7-4C5F-81DD-BB6D61B15235}" presName="Name115" presStyleLbl="parChTrans1D3" presStyleIdx="0" presStyleCnt="4"/>
      <dgm:spPr/>
      <dgm:t>
        <a:bodyPr/>
        <a:lstStyle/>
        <a:p>
          <a:endParaRPr lang="en-GB"/>
        </a:p>
      </dgm:t>
    </dgm:pt>
    <dgm:pt modelId="{7C2053ED-199B-4224-8684-EFBF9CBB1239}" type="pres">
      <dgm:prSet presAssocID="{EB9DB824-1A58-491F-A86C-1006C381CE2F}" presName="hierRoot3" presStyleCnt="0">
        <dgm:presLayoutVars>
          <dgm:hierBranch val="init"/>
        </dgm:presLayoutVars>
      </dgm:prSet>
      <dgm:spPr/>
    </dgm:pt>
    <dgm:pt modelId="{1B7FB075-BDD1-436C-B03E-F4129634613A}" type="pres">
      <dgm:prSet presAssocID="{EB9DB824-1A58-491F-A86C-1006C381CE2F}" presName="rootComposite3" presStyleCnt="0"/>
      <dgm:spPr/>
    </dgm:pt>
    <dgm:pt modelId="{772DD09E-E61B-477B-A3F3-B99E66EEF1DB}" type="pres">
      <dgm:prSet presAssocID="{EB9DB824-1A58-491F-A86C-1006C381CE2F}" presName="rootText3" presStyleLbl="asst2" presStyleIdx="0" presStyleCnt="4" custScaleX="102154" custScaleY="63173" custLinFactNeighborX="57204" custLinFactNeighborY="4448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1F8E43E-40CA-42C6-9C13-B6BDAE564CF4}" type="pres">
      <dgm:prSet presAssocID="{EB9DB824-1A58-491F-A86C-1006C381CE2F}" presName="rootConnector3" presStyleLbl="asst2" presStyleIdx="0" presStyleCnt="4"/>
      <dgm:spPr/>
      <dgm:t>
        <a:bodyPr/>
        <a:lstStyle/>
        <a:p>
          <a:endParaRPr lang="en-GB"/>
        </a:p>
      </dgm:t>
    </dgm:pt>
    <dgm:pt modelId="{77281404-4771-4FA0-8CFD-15E070A24F2E}" type="pres">
      <dgm:prSet presAssocID="{EB9DB824-1A58-491F-A86C-1006C381CE2F}" presName="hierChild6" presStyleCnt="0"/>
      <dgm:spPr/>
    </dgm:pt>
    <dgm:pt modelId="{66C434BF-D430-4BC6-BA31-2B1070610C66}" type="pres">
      <dgm:prSet presAssocID="{EB9DB824-1A58-491F-A86C-1006C381CE2F}" presName="hierChild7" presStyleCnt="0"/>
      <dgm:spPr/>
    </dgm:pt>
    <dgm:pt modelId="{1FEB39FE-0550-436C-8BFD-3906204704CE}" type="pres">
      <dgm:prSet presAssocID="{773AA972-1759-4C95-934F-4AE733FA8FC5}" presName="Name115" presStyleLbl="parChTrans1D3" presStyleIdx="1" presStyleCnt="4"/>
      <dgm:spPr/>
      <dgm:t>
        <a:bodyPr/>
        <a:lstStyle/>
        <a:p>
          <a:endParaRPr lang="en-GB"/>
        </a:p>
      </dgm:t>
    </dgm:pt>
    <dgm:pt modelId="{06086D8B-FDEF-4EC7-B638-98F53FF6C6B6}" type="pres">
      <dgm:prSet presAssocID="{ADB45582-00BF-4AD6-A51E-7B8B8DD9C316}" presName="hierRoot3" presStyleCnt="0">
        <dgm:presLayoutVars>
          <dgm:hierBranch val="init"/>
        </dgm:presLayoutVars>
      </dgm:prSet>
      <dgm:spPr/>
    </dgm:pt>
    <dgm:pt modelId="{5E7C6B54-5A2B-41F8-A11A-C1C8CF681E36}" type="pres">
      <dgm:prSet presAssocID="{ADB45582-00BF-4AD6-A51E-7B8B8DD9C316}" presName="rootComposite3" presStyleCnt="0"/>
      <dgm:spPr/>
    </dgm:pt>
    <dgm:pt modelId="{16E877BD-25F9-4E81-97FE-5D6AA590A160}" type="pres">
      <dgm:prSet presAssocID="{ADB45582-00BF-4AD6-A51E-7B8B8DD9C316}" presName="rootText3" presStyleLbl="asst2" presStyleIdx="1" presStyleCnt="4" custScaleX="102154" custScaleY="63173" custLinFactNeighborX="57204" custLinFactNeighborY="3768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FAFA82E-616A-469A-A71E-031F8E193C30}" type="pres">
      <dgm:prSet presAssocID="{ADB45582-00BF-4AD6-A51E-7B8B8DD9C316}" presName="rootConnector3" presStyleLbl="asst2" presStyleIdx="1" presStyleCnt="4"/>
      <dgm:spPr/>
      <dgm:t>
        <a:bodyPr/>
        <a:lstStyle/>
        <a:p>
          <a:endParaRPr lang="en-GB"/>
        </a:p>
      </dgm:t>
    </dgm:pt>
    <dgm:pt modelId="{8EF28FD7-4C1D-4426-8076-3E0B1E64A124}" type="pres">
      <dgm:prSet presAssocID="{ADB45582-00BF-4AD6-A51E-7B8B8DD9C316}" presName="hierChild6" presStyleCnt="0"/>
      <dgm:spPr/>
    </dgm:pt>
    <dgm:pt modelId="{0EEF98C2-2066-4920-8738-94F658EF4022}" type="pres">
      <dgm:prSet presAssocID="{ADB45582-00BF-4AD6-A51E-7B8B8DD9C316}" presName="hierChild7" presStyleCnt="0"/>
      <dgm:spPr/>
    </dgm:pt>
    <dgm:pt modelId="{57A95973-9465-48E7-819A-0952D9BB824B}" type="pres">
      <dgm:prSet presAssocID="{A3777077-5E83-4CA2-BE83-EFCBDB02092E}" presName="Name64" presStyleLbl="parChTrans1D2" presStyleIdx="1" presStyleCnt="3"/>
      <dgm:spPr/>
      <dgm:t>
        <a:bodyPr/>
        <a:lstStyle/>
        <a:p>
          <a:endParaRPr lang="en-GB"/>
        </a:p>
      </dgm:t>
    </dgm:pt>
    <dgm:pt modelId="{C6CE0B0E-9FEA-4B1A-8D7C-4FB3F7416F64}" type="pres">
      <dgm:prSet presAssocID="{6BA3951F-F80C-433C-982A-655FB071F044}" presName="hierRoot2" presStyleCnt="0">
        <dgm:presLayoutVars>
          <dgm:hierBranch val="init"/>
        </dgm:presLayoutVars>
      </dgm:prSet>
      <dgm:spPr/>
    </dgm:pt>
    <dgm:pt modelId="{C8A063BD-0C89-4B75-A756-BAE8B4DD891F}" type="pres">
      <dgm:prSet presAssocID="{6BA3951F-F80C-433C-982A-655FB071F044}" presName="rootComposite" presStyleCnt="0"/>
      <dgm:spPr/>
    </dgm:pt>
    <dgm:pt modelId="{F63E54F9-9456-4F5F-B7B4-DE40DF06A1A5}" type="pres">
      <dgm:prSet presAssocID="{6BA3951F-F80C-433C-982A-655FB071F044}" presName="rootText" presStyleLbl="node2" presStyleIdx="1" presStyleCnt="2" custScaleX="98962" custScaleY="74257" custLinFactNeighborX="-1855" custLinFactNeighborY="-2865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B2550CD-DAF0-4B15-BBD4-351016538115}" type="pres">
      <dgm:prSet presAssocID="{6BA3951F-F80C-433C-982A-655FB071F044}" presName="rootConnector" presStyleLbl="node2" presStyleIdx="1" presStyleCnt="2"/>
      <dgm:spPr/>
      <dgm:t>
        <a:bodyPr/>
        <a:lstStyle/>
        <a:p>
          <a:endParaRPr lang="en-GB"/>
        </a:p>
      </dgm:t>
    </dgm:pt>
    <dgm:pt modelId="{CEBDBBD7-3EF3-49B3-8D76-9FB75851723A}" type="pres">
      <dgm:prSet presAssocID="{6BA3951F-F80C-433C-982A-655FB071F044}" presName="hierChild4" presStyleCnt="0"/>
      <dgm:spPr/>
    </dgm:pt>
    <dgm:pt modelId="{9EFB3829-0C34-4AC3-AA6C-BC3632554CB5}" type="pres">
      <dgm:prSet presAssocID="{6BA3951F-F80C-433C-982A-655FB071F044}" presName="hierChild5" presStyleCnt="0"/>
      <dgm:spPr/>
    </dgm:pt>
    <dgm:pt modelId="{F703227D-34E9-4F25-83B5-9F0791105E78}" type="pres">
      <dgm:prSet presAssocID="{B49063DB-8D6E-4FD3-A55A-CA99A524AA34}" presName="Name115" presStyleLbl="parChTrans1D3" presStyleIdx="2" presStyleCnt="4"/>
      <dgm:spPr/>
      <dgm:t>
        <a:bodyPr/>
        <a:lstStyle/>
        <a:p>
          <a:endParaRPr lang="en-GB"/>
        </a:p>
      </dgm:t>
    </dgm:pt>
    <dgm:pt modelId="{12B4AF21-59E6-40E2-B4D5-FCFD6762E934}" type="pres">
      <dgm:prSet presAssocID="{76C91024-F704-47F2-A218-1B513FE17461}" presName="hierRoot3" presStyleCnt="0">
        <dgm:presLayoutVars>
          <dgm:hierBranch val="init"/>
        </dgm:presLayoutVars>
      </dgm:prSet>
      <dgm:spPr/>
    </dgm:pt>
    <dgm:pt modelId="{B3A4EAF1-94D8-47A7-ADB6-553B1C506593}" type="pres">
      <dgm:prSet presAssocID="{76C91024-F704-47F2-A218-1B513FE17461}" presName="rootComposite3" presStyleCnt="0"/>
      <dgm:spPr/>
    </dgm:pt>
    <dgm:pt modelId="{CF4B192D-C790-48DF-A951-1BF406122D7D}" type="pres">
      <dgm:prSet presAssocID="{76C91024-F704-47F2-A218-1B513FE17461}" presName="rootText3" presStyleLbl="asst2" presStyleIdx="2" presStyleCnt="4" custScaleX="102154" custScaleY="63173" custLinFactNeighborX="57204" custLinFactNeighborY="-2207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6539FB1-7AD2-43CD-8459-83F7332CCE3E}" type="pres">
      <dgm:prSet presAssocID="{76C91024-F704-47F2-A218-1B513FE17461}" presName="rootConnector3" presStyleLbl="asst2" presStyleIdx="2" presStyleCnt="4"/>
      <dgm:spPr/>
      <dgm:t>
        <a:bodyPr/>
        <a:lstStyle/>
        <a:p>
          <a:endParaRPr lang="en-GB"/>
        </a:p>
      </dgm:t>
    </dgm:pt>
    <dgm:pt modelId="{0F166A88-A24E-411D-8FF4-3B7501FE728F}" type="pres">
      <dgm:prSet presAssocID="{76C91024-F704-47F2-A218-1B513FE17461}" presName="hierChild6" presStyleCnt="0"/>
      <dgm:spPr/>
    </dgm:pt>
    <dgm:pt modelId="{42B0CC63-6925-4D3F-A459-474896EC3BF2}" type="pres">
      <dgm:prSet presAssocID="{76C91024-F704-47F2-A218-1B513FE17461}" presName="hierChild7" presStyleCnt="0"/>
      <dgm:spPr/>
    </dgm:pt>
    <dgm:pt modelId="{F7DF855F-5B30-46A8-93A4-26EF20DE95C8}" type="pres">
      <dgm:prSet presAssocID="{5165C9B2-0182-4B77-8164-271E94C8AF20}" presName="Name115" presStyleLbl="parChTrans1D3" presStyleIdx="3" presStyleCnt="4"/>
      <dgm:spPr/>
      <dgm:t>
        <a:bodyPr/>
        <a:lstStyle/>
        <a:p>
          <a:endParaRPr lang="en-GB"/>
        </a:p>
      </dgm:t>
    </dgm:pt>
    <dgm:pt modelId="{F9D429E0-0A2A-4BDB-A539-8FF29746D19A}" type="pres">
      <dgm:prSet presAssocID="{698B1869-FCA9-44D2-8591-5AE869108747}" presName="hierRoot3" presStyleCnt="0">
        <dgm:presLayoutVars>
          <dgm:hierBranch val="init"/>
        </dgm:presLayoutVars>
      </dgm:prSet>
      <dgm:spPr/>
    </dgm:pt>
    <dgm:pt modelId="{2AEC9ABD-8427-409F-8481-F93F7BDD36F1}" type="pres">
      <dgm:prSet presAssocID="{698B1869-FCA9-44D2-8591-5AE869108747}" presName="rootComposite3" presStyleCnt="0"/>
      <dgm:spPr/>
    </dgm:pt>
    <dgm:pt modelId="{6DE8F213-2F51-4C4F-8EE0-1821C04B9E4E}" type="pres">
      <dgm:prSet presAssocID="{698B1869-FCA9-44D2-8591-5AE869108747}" presName="rootText3" presStyleLbl="asst2" presStyleIdx="3" presStyleCnt="4" custScaleX="102154" custScaleY="63173" custLinFactNeighborX="57204" custLinFactNeighborY="-2044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2D3BE66-1DCA-4C04-AB98-87A0B5F442D1}" type="pres">
      <dgm:prSet presAssocID="{698B1869-FCA9-44D2-8591-5AE869108747}" presName="rootConnector3" presStyleLbl="asst2" presStyleIdx="3" presStyleCnt="4"/>
      <dgm:spPr/>
      <dgm:t>
        <a:bodyPr/>
        <a:lstStyle/>
        <a:p>
          <a:endParaRPr lang="en-GB"/>
        </a:p>
      </dgm:t>
    </dgm:pt>
    <dgm:pt modelId="{65F3C12D-22AD-4A9D-AF12-9C5FD6B6DD9B}" type="pres">
      <dgm:prSet presAssocID="{698B1869-FCA9-44D2-8591-5AE869108747}" presName="hierChild6" presStyleCnt="0"/>
      <dgm:spPr/>
    </dgm:pt>
    <dgm:pt modelId="{E04B224E-5C2B-49DB-84B7-D596915F0CE8}" type="pres">
      <dgm:prSet presAssocID="{698B1869-FCA9-44D2-8591-5AE869108747}" presName="hierChild7" presStyleCnt="0"/>
      <dgm:spPr/>
    </dgm:pt>
    <dgm:pt modelId="{5EA82F5D-3B33-4F71-BEED-2A7283F73C44}" type="pres">
      <dgm:prSet presAssocID="{83414685-45BF-4668-88BC-BDE7AEF10F78}" presName="hierChild3" presStyleCnt="0"/>
      <dgm:spPr/>
    </dgm:pt>
    <dgm:pt modelId="{52BFE3D1-EF71-4932-A8B3-E08AA26F5E22}" type="pres">
      <dgm:prSet presAssocID="{3CE8BC43-4198-4219-AE15-6B798465AA82}" presName="Name115" presStyleLbl="parChTrans1D2" presStyleIdx="2" presStyleCnt="3"/>
      <dgm:spPr/>
      <dgm:t>
        <a:bodyPr/>
        <a:lstStyle/>
        <a:p>
          <a:endParaRPr lang="en-GB"/>
        </a:p>
      </dgm:t>
    </dgm:pt>
    <dgm:pt modelId="{3BFC3318-99CA-4917-893B-2CFAA34600E3}" type="pres">
      <dgm:prSet presAssocID="{FE80516D-7E9F-456B-8A90-6EFE3BA2BF7C}" presName="hierRoot3" presStyleCnt="0">
        <dgm:presLayoutVars>
          <dgm:hierBranch val="init"/>
        </dgm:presLayoutVars>
      </dgm:prSet>
      <dgm:spPr/>
    </dgm:pt>
    <dgm:pt modelId="{CB0D5591-38AB-46CA-9D94-BAA52765F3A1}" type="pres">
      <dgm:prSet presAssocID="{FE80516D-7E9F-456B-8A90-6EFE3BA2BF7C}" presName="rootComposite3" presStyleCnt="0"/>
      <dgm:spPr/>
    </dgm:pt>
    <dgm:pt modelId="{95D4B6C3-7CA4-4DA4-8189-6E76DDA193F3}" type="pres">
      <dgm:prSet presAssocID="{FE80516D-7E9F-456B-8A90-6EFE3BA2BF7C}" presName="rootText3" presStyleLbl="asst1" presStyleIdx="0" presStyleCnt="1" custScaleX="101708" custScaleY="90553" custLinFactNeighborX="-2250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EE6A165-0A6A-464A-80EC-16CBAE5156C7}" type="pres">
      <dgm:prSet presAssocID="{FE80516D-7E9F-456B-8A90-6EFE3BA2BF7C}" presName="rootConnector3" presStyleLbl="asst1" presStyleIdx="0" presStyleCnt="1"/>
      <dgm:spPr/>
      <dgm:t>
        <a:bodyPr/>
        <a:lstStyle/>
        <a:p>
          <a:endParaRPr lang="en-GB"/>
        </a:p>
      </dgm:t>
    </dgm:pt>
    <dgm:pt modelId="{5A3ADACF-9D01-4066-ADDE-72E77D048AAA}" type="pres">
      <dgm:prSet presAssocID="{FE80516D-7E9F-456B-8A90-6EFE3BA2BF7C}" presName="hierChild6" presStyleCnt="0"/>
      <dgm:spPr/>
    </dgm:pt>
    <dgm:pt modelId="{0DD20E62-45EE-4473-AA2C-EE53345FB13D}" type="pres">
      <dgm:prSet presAssocID="{FE80516D-7E9F-456B-8A90-6EFE3BA2BF7C}" presName="hierChild7" presStyleCnt="0"/>
      <dgm:spPr/>
    </dgm:pt>
  </dgm:ptLst>
  <dgm:cxnLst>
    <dgm:cxn modelId="{D5A56F46-085B-4FF4-ADB0-CE47F30C3419}" type="presOf" srcId="{190D3CC5-C8ED-4AC5-AD5E-D4AB88CD1F0C}" destId="{2A62B6D8-1877-4B61-86FC-29DBF2D8FB5D}" srcOrd="0" destOrd="0" presId="urn:microsoft.com/office/officeart/2009/3/layout/HorizontalOrganizationChart"/>
    <dgm:cxn modelId="{5371CCC9-C612-45AC-A8AD-A202DC19DF69}" type="presOf" srcId="{EB9DB824-1A58-491F-A86C-1006C381CE2F}" destId="{81F8E43E-40CA-42C6-9C13-B6BDAE564CF4}" srcOrd="1" destOrd="0" presId="urn:microsoft.com/office/officeart/2009/3/layout/HorizontalOrganizationChart"/>
    <dgm:cxn modelId="{A1588D4C-4757-4DE4-AFDC-7FA8259A2AE4}" type="presOf" srcId="{76C91024-F704-47F2-A218-1B513FE17461}" destId="{CF4B192D-C790-48DF-A951-1BF406122D7D}" srcOrd="0" destOrd="0" presId="urn:microsoft.com/office/officeart/2009/3/layout/HorizontalOrganizationChart"/>
    <dgm:cxn modelId="{003EDC3C-7C92-4DE1-9442-95AEC12A4DF1}" type="presOf" srcId="{EB9DB824-1A58-491F-A86C-1006C381CE2F}" destId="{772DD09E-E61B-477B-A3F3-B99E66EEF1DB}" srcOrd="0" destOrd="0" presId="urn:microsoft.com/office/officeart/2009/3/layout/HorizontalOrganizationChart"/>
    <dgm:cxn modelId="{64DC561E-682A-4052-9FB5-F0332B715F18}" srcId="{83414685-45BF-4668-88BC-BDE7AEF10F78}" destId="{FE80516D-7E9F-456B-8A90-6EFE3BA2BF7C}" srcOrd="0" destOrd="0" parTransId="{3CE8BC43-4198-4219-AE15-6B798465AA82}" sibTransId="{EFB9782E-9666-4FFA-BED3-43B248D4C4AC}"/>
    <dgm:cxn modelId="{1E3450E9-0527-48E2-AE19-FEC84C5D1455}" type="presOf" srcId="{A9B83623-7FE7-4C5F-81DD-BB6D61B15235}" destId="{60172439-8396-4B48-9EC8-6C64FC1BC28F}" srcOrd="0" destOrd="0" presId="urn:microsoft.com/office/officeart/2009/3/layout/HorizontalOrganizationChart"/>
    <dgm:cxn modelId="{E3655B70-578B-471A-A9B9-B82FE75751AC}" srcId="{6BA3951F-F80C-433C-982A-655FB071F044}" destId="{698B1869-FCA9-44D2-8591-5AE869108747}" srcOrd="1" destOrd="0" parTransId="{5165C9B2-0182-4B77-8164-271E94C8AF20}" sibTransId="{A48B8141-B50C-4962-AA29-81D21B9275CF}"/>
    <dgm:cxn modelId="{EFAF44EF-E3C6-4227-BF1A-ED93E91D6A30}" type="presOf" srcId="{76C91024-F704-47F2-A218-1B513FE17461}" destId="{56539FB1-7AD2-43CD-8459-83F7332CCE3E}" srcOrd="1" destOrd="0" presId="urn:microsoft.com/office/officeart/2009/3/layout/HorizontalOrganizationChart"/>
    <dgm:cxn modelId="{B64A5EA7-D616-4E16-8AE8-C9A6CBB1D996}" type="presOf" srcId="{1E75232A-AE03-4131-AAC2-31DE6634AA4D}" destId="{CBAC8AD9-011B-4076-8606-BDC434D607D6}" srcOrd="0" destOrd="0" presId="urn:microsoft.com/office/officeart/2009/3/layout/HorizontalOrganizationChart"/>
    <dgm:cxn modelId="{2E74778B-E246-413C-AD05-69C7E09A27F5}" type="presOf" srcId="{ADB45582-00BF-4AD6-A51E-7B8B8DD9C316}" destId="{16E877BD-25F9-4E81-97FE-5D6AA590A160}" srcOrd="0" destOrd="0" presId="urn:microsoft.com/office/officeart/2009/3/layout/HorizontalOrganizationChart"/>
    <dgm:cxn modelId="{025B199C-6821-4E9B-ADF8-302C06CC03A1}" type="presOf" srcId="{FE80516D-7E9F-456B-8A90-6EFE3BA2BF7C}" destId="{CEE6A165-0A6A-464A-80EC-16CBAE5156C7}" srcOrd="1" destOrd="0" presId="urn:microsoft.com/office/officeart/2009/3/layout/HorizontalOrganizationChart"/>
    <dgm:cxn modelId="{A862CA90-FA14-43ED-8548-F281AF48116D}" type="presOf" srcId="{B49063DB-8D6E-4FD3-A55A-CA99A524AA34}" destId="{F703227D-34E9-4F25-83B5-9F0791105E78}" srcOrd="0" destOrd="0" presId="urn:microsoft.com/office/officeart/2009/3/layout/HorizontalOrganizationChart"/>
    <dgm:cxn modelId="{F853A371-66B2-4AFD-A68C-FA1C92982F89}" srcId="{83414685-45BF-4668-88BC-BDE7AEF10F78}" destId="{E96E5B9D-644B-4F17-8EFD-5C716F6BFA2D}" srcOrd="1" destOrd="0" parTransId="{190D3CC5-C8ED-4AC5-AD5E-D4AB88CD1F0C}" sibTransId="{5B833E96-C834-4DF6-98C6-417C8809C9E2}"/>
    <dgm:cxn modelId="{EA872719-13F8-4501-8E83-43CF82B6D1D5}" srcId="{83414685-45BF-4668-88BC-BDE7AEF10F78}" destId="{6BA3951F-F80C-433C-982A-655FB071F044}" srcOrd="2" destOrd="0" parTransId="{A3777077-5E83-4CA2-BE83-EFCBDB02092E}" sibTransId="{EDB40A24-AFBE-4C00-A434-6C061C3C611E}"/>
    <dgm:cxn modelId="{44B94A31-2FBB-4E10-9B15-F1201C84606E}" type="presOf" srcId="{3CE8BC43-4198-4219-AE15-6B798465AA82}" destId="{52BFE3D1-EF71-4932-A8B3-E08AA26F5E22}" srcOrd="0" destOrd="0" presId="urn:microsoft.com/office/officeart/2009/3/layout/HorizontalOrganizationChart"/>
    <dgm:cxn modelId="{6291D0D5-9A74-4E48-A4EB-E3F24F21BFD7}" type="presOf" srcId="{773AA972-1759-4C95-934F-4AE733FA8FC5}" destId="{1FEB39FE-0550-436C-8BFD-3906204704CE}" srcOrd="0" destOrd="0" presId="urn:microsoft.com/office/officeart/2009/3/layout/HorizontalOrganizationChart"/>
    <dgm:cxn modelId="{78D97046-7405-47E3-B9D6-FED17039CBDE}" type="presOf" srcId="{5165C9B2-0182-4B77-8164-271E94C8AF20}" destId="{F7DF855F-5B30-46A8-93A4-26EF20DE95C8}" srcOrd="0" destOrd="0" presId="urn:microsoft.com/office/officeart/2009/3/layout/HorizontalOrganizationChart"/>
    <dgm:cxn modelId="{DA7E620F-7898-4A71-9017-6C0FF95250BD}" type="presOf" srcId="{83414685-45BF-4668-88BC-BDE7AEF10F78}" destId="{61E34831-8418-4A47-B406-B6A5BECB42F3}" srcOrd="1" destOrd="0" presId="urn:microsoft.com/office/officeart/2009/3/layout/HorizontalOrganizationChart"/>
    <dgm:cxn modelId="{329B46E7-8D47-4FD9-8F2A-1F4D9E369BF0}" type="presOf" srcId="{6BA3951F-F80C-433C-982A-655FB071F044}" destId="{F63E54F9-9456-4F5F-B7B4-DE40DF06A1A5}" srcOrd="0" destOrd="0" presId="urn:microsoft.com/office/officeart/2009/3/layout/HorizontalOrganizationChart"/>
    <dgm:cxn modelId="{A5895E18-35C2-4C64-9347-90F6C9CF80D5}" type="presOf" srcId="{E96E5B9D-644B-4F17-8EFD-5C716F6BFA2D}" destId="{574D6960-40DF-4E8E-9D75-95C2740438A8}" srcOrd="0" destOrd="0" presId="urn:microsoft.com/office/officeart/2009/3/layout/HorizontalOrganizationChart"/>
    <dgm:cxn modelId="{96357872-7998-4598-BE95-5E4229BFF3AB}" type="presOf" srcId="{E96E5B9D-644B-4F17-8EFD-5C716F6BFA2D}" destId="{09A58ABC-5C8A-44CB-A10F-55CFCC54AAE1}" srcOrd="1" destOrd="0" presId="urn:microsoft.com/office/officeart/2009/3/layout/HorizontalOrganizationChart"/>
    <dgm:cxn modelId="{1A03B606-A4C1-4D11-8DC5-300AE38D8899}" type="presOf" srcId="{A3777077-5E83-4CA2-BE83-EFCBDB02092E}" destId="{57A95973-9465-48E7-819A-0952D9BB824B}" srcOrd="0" destOrd="0" presId="urn:microsoft.com/office/officeart/2009/3/layout/HorizontalOrganizationChart"/>
    <dgm:cxn modelId="{C6A1BA68-F05C-44B0-B253-AF14A736200D}" srcId="{1E75232A-AE03-4131-AAC2-31DE6634AA4D}" destId="{83414685-45BF-4668-88BC-BDE7AEF10F78}" srcOrd="0" destOrd="0" parTransId="{79AB6181-580C-48B4-939E-C825BE9DA315}" sibTransId="{CD41526B-E838-4D70-95FD-1A668877F7A8}"/>
    <dgm:cxn modelId="{8FE5C5F4-1FC2-4EDD-B449-26BEF214C250}" srcId="{6BA3951F-F80C-433C-982A-655FB071F044}" destId="{76C91024-F704-47F2-A218-1B513FE17461}" srcOrd="0" destOrd="0" parTransId="{B49063DB-8D6E-4FD3-A55A-CA99A524AA34}" sibTransId="{27F48678-7064-42DD-AE66-F4435318F908}"/>
    <dgm:cxn modelId="{AC85513E-C739-4EDC-877A-692C5664A4A5}" type="presOf" srcId="{6BA3951F-F80C-433C-982A-655FB071F044}" destId="{5B2550CD-DAF0-4B15-BBD4-351016538115}" srcOrd="1" destOrd="0" presId="urn:microsoft.com/office/officeart/2009/3/layout/HorizontalOrganizationChart"/>
    <dgm:cxn modelId="{4BC580CE-E9E7-46A3-9C2E-5E46C9217A6A}" type="presOf" srcId="{698B1869-FCA9-44D2-8591-5AE869108747}" destId="{6DE8F213-2F51-4C4F-8EE0-1821C04B9E4E}" srcOrd="0" destOrd="0" presId="urn:microsoft.com/office/officeart/2009/3/layout/HorizontalOrganizationChart"/>
    <dgm:cxn modelId="{C3E1A45C-3DD4-41B2-8A14-1A41CB3B67C9}" type="presOf" srcId="{83414685-45BF-4668-88BC-BDE7AEF10F78}" destId="{04E17337-DC59-4902-9924-96B076DFF4CF}" srcOrd="0" destOrd="0" presId="urn:microsoft.com/office/officeart/2009/3/layout/HorizontalOrganizationChart"/>
    <dgm:cxn modelId="{CE3BB4C2-7966-4804-9B2B-FD6021DD2B9A}" type="presOf" srcId="{FE80516D-7E9F-456B-8A90-6EFE3BA2BF7C}" destId="{95D4B6C3-7CA4-4DA4-8189-6E76DDA193F3}" srcOrd="0" destOrd="0" presId="urn:microsoft.com/office/officeart/2009/3/layout/HorizontalOrganizationChart"/>
    <dgm:cxn modelId="{D351BABC-E054-47F0-BF40-64A9D6E5E8CA}" type="presOf" srcId="{698B1869-FCA9-44D2-8591-5AE869108747}" destId="{92D3BE66-1DCA-4C04-AB98-87A0B5F442D1}" srcOrd="1" destOrd="0" presId="urn:microsoft.com/office/officeart/2009/3/layout/HorizontalOrganizationChart"/>
    <dgm:cxn modelId="{FE0E816D-AD9E-497D-ABE9-240A0E28735E}" type="presOf" srcId="{ADB45582-00BF-4AD6-A51E-7B8B8DD9C316}" destId="{FFAFA82E-616A-469A-A71E-031F8E193C30}" srcOrd="1" destOrd="0" presId="urn:microsoft.com/office/officeart/2009/3/layout/HorizontalOrganizationChart"/>
    <dgm:cxn modelId="{E4A2E96C-DD21-4E49-91C6-09204F952887}" srcId="{E96E5B9D-644B-4F17-8EFD-5C716F6BFA2D}" destId="{EB9DB824-1A58-491F-A86C-1006C381CE2F}" srcOrd="0" destOrd="0" parTransId="{A9B83623-7FE7-4C5F-81DD-BB6D61B15235}" sibTransId="{666CBE48-960B-49A2-B420-F651964E1FEC}"/>
    <dgm:cxn modelId="{0DAF0906-6799-4328-B4B2-C938EF098665}" srcId="{E96E5B9D-644B-4F17-8EFD-5C716F6BFA2D}" destId="{ADB45582-00BF-4AD6-A51E-7B8B8DD9C316}" srcOrd="1" destOrd="0" parTransId="{773AA972-1759-4C95-934F-4AE733FA8FC5}" sibTransId="{DFA1EC9B-3A23-4F7F-9CCC-CC5B07B983C5}"/>
    <dgm:cxn modelId="{15027EB2-B3C4-4680-A06C-31423EC75B67}" type="presParOf" srcId="{CBAC8AD9-011B-4076-8606-BDC434D607D6}" destId="{4BBAD007-0B2B-4195-B2E3-CAE064637B2B}" srcOrd="0" destOrd="0" presId="urn:microsoft.com/office/officeart/2009/3/layout/HorizontalOrganizationChart"/>
    <dgm:cxn modelId="{D879F1B8-3189-4717-AF72-2D5C8F776590}" type="presParOf" srcId="{4BBAD007-0B2B-4195-B2E3-CAE064637B2B}" destId="{85BBCBEF-A21C-4DDA-BB19-73E75C55AFDC}" srcOrd="0" destOrd="0" presId="urn:microsoft.com/office/officeart/2009/3/layout/HorizontalOrganizationChart"/>
    <dgm:cxn modelId="{58B6160C-BFEA-4455-8C43-9BE55300EEDB}" type="presParOf" srcId="{85BBCBEF-A21C-4DDA-BB19-73E75C55AFDC}" destId="{04E17337-DC59-4902-9924-96B076DFF4CF}" srcOrd="0" destOrd="0" presId="urn:microsoft.com/office/officeart/2009/3/layout/HorizontalOrganizationChart"/>
    <dgm:cxn modelId="{C461CA4F-CB27-4B7A-B67D-75F88F34EC60}" type="presParOf" srcId="{85BBCBEF-A21C-4DDA-BB19-73E75C55AFDC}" destId="{61E34831-8418-4A47-B406-B6A5BECB42F3}" srcOrd="1" destOrd="0" presId="urn:microsoft.com/office/officeart/2009/3/layout/HorizontalOrganizationChart"/>
    <dgm:cxn modelId="{3C4AB6EB-9936-4216-BBBA-DA73D56F1010}" type="presParOf" srcId="{4BBAD007-0B2B-4195-B2E3-CAE064637B2B}" destId="{C759354B-2C04-4F06-A10D-4CF3D12F060C}" srcOrd="1" destOrd="0" presId="urn:microsoft.com/office/officeart/2009/3/layout/HorizontalOrganizationChart"/>
    <dgm:cxn modelId="{96CDCBF5-1130-4473-B573-050160292FCE}" type="presParOf" srcId="{C759354B-2C04-4F06-A10D-4CF3D12F060C}" destId="{2A62B6D8-1877-4B61-86FC-29DBF2D8FB5D}" srcOrd="0" destOrd="0" presId="urn:microsoft.com/office/officeart/2009/3/layout/HorizontalOrganizationChart"/>
    <dgm:cxn modelId="{46E503D8-D9F5-43D4-A3AD-15B749512A39}" type="presParOf" srcId="{C759354B-2C04-4F06-A10D-4CF3D12F060C}" destId="{52129F30-3BC7-4AA8-BE9B-32A0E57E2675}" srcOrd="1" destOrd="0" presId="urn:microsoft.com/office/officeart/2009/3/layout/HorizontalOrganizationChart"/>
    <dgm:cxn modelId="{7721C628-9EA7-47F1-ADFA-BED70BE9076F}" type="presParOf" srcId="{52129F30-3BC7-4AA8-BE9B-32A0E57E2675}" destId="{AFA5AA4D-C6E0-46F6-A604-5BAD148DB799}" srcOrd="0" destOrd="0" presId="urn:microsoft.com/office/officeart/2009/3/layout/HorizontalOrganizationChart"/>
    <dgm:cxn modelId="{A10509F3-D725-45F9-8AC3-F9ED05673698}" type="presParOf" srcId="{AFA5AA4D-C6E0-46F6-A604-5BAD148DB799}" destId="{574D6960-40DF-4E8E-9D75-95C2740438A8}" srcOrd="0" destOrd="0" presId="urn:microsoft.com/office/officeart/2009/3/layout/HorizontalOrganizationChart"/>
    <dgm:cxn modelId="{E02D94BD-6A55-4F97-906E-8D46FAAD13A9}" type="presParOf" srcId="{AFA5AA4D-C6E0-46F6-A604-5BAD148DB799}" destId="{09A58ABC-5C8A-44CB-A10F-55CFCC54AAE1}" srcOrd="1" destOrd="0" presId="urn:microsoft.com/office/officeart/2009/3/layout/HorizontalOrganizationChart"/>
    <dgm:cxn modelId="{3A981A27-7187-4906-AF47-D0819AFD9F61}" type="presParOf" srcId="{52129F30-3BC7-4AA8-BE9B-32A0E57E2675}" destId="{7C9E5479-1E9D-4B27-BDC2-50F732C6C398}" srcOrd="1" destOrd="0" presId="urn:microsoft.com/office/officeart/2009/3/layout/HorizontalOrganizationChart"/>
    <dgm:cxn modelId="{9743EEFF-A921-4707-BF8C-CFAD00655549}" type="presParOf" srcId="{52129F30-3BC7-4AA8-BE9B-32A0E57E2675}" destId="{001BE03A-CF88-4006-BF7F-8F1D6384CA49}" srcOrd="2" destOrd="0" presId="urn:microsoft.com/office/officeart/2009/3/layout/HorizontalOrganizationChart"/>
    <dgm:cxn modelId="{6651184F-048D-40AA-9B7E-75E2BB7A04D7}" type="presParOf" srcId="{001BE03A-CF88-4006-BF7F-8F1D6384CA49}" destId="{60172439-8396-4B48-9EC8-6C64FC1BC28F}" srcOrd="0" destOrd="0" presId="urn:microsoft.com/office/officeart/2009/3/layout/HorizontalOrganizationChart"/>
    <dgm:cxn modelId="{29C027B4-D9C8-42D1-B1F4-37A0669F65CE}" type="presParOf" srcId="{001BE03A-CF88-4006-BF7F-8F1D6384CA49}" destId="{7C2053ED-199B-4224-8684-EFBF9CBB1239}" srcOrd="1" destOrd="0" presId="urn:microsoft.com/office/officeart/2009/3/layout/HorizontalOrganizationChart"/>
    <dgm:cxn modelId="{2A4ACC45-90CD-4D1F-A727-095469E60BC9}" type="presParOf" srcId="{7C2053ED-199B-4224-8684-EFBF9CBB1239}" destId="{1B7FB075-BDD1-436C-B03E-F4129634613A}" srcOrd="0" destOrd="0" presId="urn:microsoft.com/office/officeart/2009/3/layout/HorizontalOrganizationChart"/>
    <dgm:cxn modelId="{9AA716B3-3DE5-4881-BE0F-5573D993AED0}" type="presParOf" srcId="{1B7FB075-BDD1-436C-B03E-F4129634613A}" destId="{772DD09E-E61B-477B-A3F3-B99E66EEF1DB}" srcOrd="0" destOrd="0" presId="urn:microsoft.com/office/officeart/2009/3/layout/HorizontalOrganizationChart"/>
    <dgm:cxn modelId="{47123210-591D-4D0F-B956-84BC6BF02FF4}" type="presParOf" srcId="{1B7FB075-BDD1-436C-B03E-F4129634613A}" destId="{81F8E43E-40CA-42C6-9C13-B6BDAE564CF4}" srcOrd="1" destOrd="0" presId="urn:microsoft.com/office/officeart/2009/3/layout/HorizontalOrganizationChart"/>
    <dgm:cxn modelId="{77BD8E78-410E-492F-9780-CC2A3C39EAA2}" type="presParOf" srcId="{7C2053ED-199B-4224-8684-EFBF9CBB1239}" destId="{77281404-4771-4FA0-8CFD-15E070A24F2E}" srcOrd="1" destOrd="0" presId="urn:microsoft.com/office/officeart/2009/3/layout/HorizontalOrganizationChart"/>
    <dgm:cxn modelId="{B535395C-CB44-432C-B2A6-006FFCC317BA}" type="presParOf" srcId="{7C2053ED-199B-4224-8684-EFBF9CBB1239}" destId="{66C434BF-D430-4BC6-BA31-2B1070610C66}" srcOrd="2" destOrd="0" presId="urn:microsoft.com/office/officeart/2009/3/layout/HorizontalOrganizationChart"/>
    <dgm:cxn modelId="{285D41D1-67C9-4183-A59D-90D00847541F}" type="presParOf" srcId="{001BE03A-CF88-4006-BF7F-8F1D6384CA49}" destId="{1FEB39FE-0550-436C-8BFD-3906204704CE}" srcOrd="2" destOrd="0" presId="urn:microsoft.com/office/officeart/2009/3/layout/HorizontalOrganizationChart"/>
    <dgm:cxn modelId="{50982363-D449-4A81-B6FA-8A62DF3E7175}" type="presParOf" srcId="{001BE03A-CF88-4006-BF7F-8F1D6384CA49}" destId="{06086D8B-FDEF-4EC7-B638-98F53FF6C6B6}" srcOrd="3" destOrd="0" presId="urn:microsoft.com/office/officeart/2009/3/layout/HorizontalOrganizationChart"/>
    <dgm:cxn modelId="{0E994869-B18E-4135-A380-FFBC0CDE1F1C}" type="presParOf" srcId="{06086D8B-FDEF-4EC7-B638-98F53FF6C6B6}" destId="{5E7C6B54-5A2B-41F8-A11A-C1C8CF681E36}" srcOrd="0" destOrd="0" presId="urn:microsoft.com/office/officeart/2009/3/layout/HorizontalOrganizationChart"/>
    <dgm:cxn modelId="{7B5D085E-00C4-4C39-B02D-7E163EAC44DE}" type="presParOf" srcId="{5E7C6B54-5A2B-41F8-A11A-C1C8CF681E36}" destId="{16E877BD-25F9-4E81-97FE-5D6AA590A160}" srcOrd="0" destOrd="0" presId="urn:microsoft.com/office/officeart/2009/3/layout/HorizontalOrganizationChart"/>
    <dgm:cxn modelId="{6587713B-130B-44C7-8CD6-65B5A7AEF279}" type="presParOf" srcId="{5E7C6B54-5A2B-41F8-A11A-C1C8CF681E36}" destId="{FFAFA82E-616A-469A-A71E-031F8E193C30}" srcOrd="1" destOrd="0" presId="urn:microsoft.com/office/officeart/2009/3/layout/HorizontalOrganizationChart"/>
    <dgm:cxn modelId="{717D5833-76CC-4044-96B9-640204837A39}" type="presParOf" srcId="{06086D8B-FDEF-4EC7-B638-98F53FF6C6B6}" destId="{8EF28FD7-4C1D-4426-8076-3E0B1E64A124}" srcOrd="1" destOrd="0" presId="urn:microsoft.com/office/officeart/2009/3/layout/HorizontalOrganizationChart"/>
    <dgm:cxn modelId="{D1ED8AB6-3FD6-4916-8882-97EAE496439B}" type="presParOf" srcId="{06086D8B-FDEF-4EC7-B638-98F53FF6C6B6}" destId="{0EEF98C2-2066-4920-8738-94F658EF4022}" srcOrd="2" destOrd="0" presId="urn:microsoft.com/office/officeart/2009/3/layout/HorizontalOrganizationChart"/>
    <dgm:cxn modelId="{271838BD-D208-448E-A6E5-54EBCC183C8F}" type="presParOf" srcId="{C759354B-2C04-4F06-A10D-4CF3D12F060C}" destId="{57A95973-9465-48E7-819A-0952D9BB824B}" srcOrd="2" destOrd="0" presId="urn:microsoft.com/office/officeart/2009/3/layout/HorizontalOrganizationChart"/>
    <dgm:cxn modelId="{CB85C542-177E-4636-A64B-ACD998728C5D}" type="presParOf" srcId="{C759354B-2C04-4F06-A10D-4CF3D12F060C}" destId="{C6CE0B0E-9FEA-4B1A-8D7C-4FB3F7416F64}" srcOrd="3" destOrd="0" presId="urn:microsoft.com/office/officeart/2009/3/layout/HorizontalOrganizationChart"/>
    <dgm:cxn modelId="{A4A78A42-029A-41E5-A156-B22137C8ADF3}" type="presParOf" srcId="{C6CE0B0E-9FEA-4B1A-8D7C-4FB3F7416F64}" destId="{C8A063BD-0C89-4B75-A756-BAE8B4DD891F}" srcOrd="0" destOrd="0" presId="urn:microsoft.com/office/officeart/2009/3/layout/HorizontalOrganizationChart"/>
    <dgm:cxn modelId="{6143DD30-891C-4058-BA69-8448C281916E}" type="presParOf" srcId="{C8A063BD-0C89-4B75-A756-BAE8B4DD891F}" destId="{F63E54F9-9456-4F5F-B7B4-DE40DF06A1A5}" srcOrd="0" destOrd="0" presId="urn:microsoft.com/office/officeart/2009/3/layout/HorizontalOrganizationChart"/>
    <dgm:cxn modelId="{8A8664A7-05E5-4D8A-A633-F13BABA35C3C}" type="presParOf" srcId="{C8A063BD-0C89-4B75-A756-BAE8B4DD891F}" destId="{5B2550CD-DAF0-4B15-BBD4-351016538115}" srcOrd="1" destOrd="0" presId="urn:microsoft.com/office/officeart/2009/3/layout/HorizontalOrganizationChart"/>
    <dgm:cxn modelId="{94520699-0D4C-4F79-8CF8-261AB9A5C8C7}" type="presParOf" srcId="{C6CE0B0E-9FEA-4B1A-8D7C-4FB3F7416F64}" destId="{CEBDBBD7-3EF3-49B3-8D76-9FB75851723A}" srcOrd="1" destOrd="0" presId="urn:microsoft.com/office/officeart/2009/3/layout/HorizontalOrganizationChart"/>
    <dgm:cxn modelId="{F8AF0D30-F9FE-4864-9EF5-A24D068FC950}" type="presParOf" srcId="{C6CE0B0E-9FEA-4B1A-8D7C-4FB3F7416F64}" destId="{9EFB3829-0C34-4AC3-AA6C-BC3632554CB5}" srcOrd="2" destOrd="0" presId="urn:microsoft.com/office/officeart/2009/3/layout/HorizontalOrganizationChart"/>
    <dgm:cxn modelId="{925966A4-4F2A-48BD-9F45-CECCA1D75149}" type="presParOf" srcId="{9EFB3829-0C34-4AC3-AA6C-BC3632554CB5}" destId="{F703227D-34E9-4F25-83B5-9F0791105E78}" srcOrd="0" destOrd="0" presId="urn:microsoft.com/office/officeart/2009/3/layout/HorizontalOrganizationChart"/>
    <dgm:cxn modelId="{F8B59281-669B-425E-9867-F0AA42DB115C}" type="presParOf" srcId="{9EFB3829-0C34-4AC3-AA6C-BC3632554CB5}" destId="{12B4AF21-59E6-40E2-B4D5-FCFD6762E934}" srcOrd="1" destOrd="0" presId="urn:microsoft.com/office/officeart/2009/3/layout/HorizontalOrganizationChart"/>
    <dgm:cxn modelId="{D779FBF8-E09E-4B25-BFC8-BDB0CFCD4082}" type="presParOf" srcId="{12B4AF21-59E6-40E2-B4D5-FCFD6762E934}" destId="{B3A4EAF1-94D8-47A7-ADB6-553B1C506593}" srcOrd="0" destOrd="0" presId="urn:microsoft.com/office/officeart/2009/3/layout/HorizontalOrganizationChart"/>
    <dgm:cxn modelId="{901B80F7-7FF5-49E4-8C59-647EC7126C5D}" type="presParOf" srcId="{B3A4EAF1-94D8-47A7-ADB6-553B1C506593}" destId="{CF4B192D-C790-48DF-A951-1BF406122D7D}" srcOrd="0" destOrd="0" presId="urn:microsoft.com/office/officeart/2009/3/layout/HorizontalOrganizationChart"/>
    <dgm:cxn modelId="{D4B7BC5F-73BA-4B9A-AB8A-7EB38CC0EA39}" type="presParOf" srcId="{B3A4EAF1-94D8-47A7-ADB6-553B1C506593}" destId="{56539FB1-7AD2-43CD-8459-83F7332CCE3E}" srcOrd="1" destOrd="0" presId="urn:microsoft.com/office/officeart/2009/3/layout/HorizontalOrganizationChart"/>
    <dgm:cxn modelId="{6DB53207-1D41-46B4-966B-A65800FACDBA}" type="presParOf" srcId="{12B4AF21-59E6-40E2-B4D5-FCFD6762E934}" destId="{0F166A88-A24E-411D-8FF4-3B7501FE728F}" srcOrd="1" destOrd="0" presId="urn:microsoft.com/office/officeart/2009/3/layout/HorizontalOrganizationChart"/>
    <dgm:cxn modelId="{C0D98E83-4B22-44AC-9729-43F2264B2E1A}" type="presParOf" srcId="{12B4AF21-59E6-40E2-B4D5-FCFD6762E934}" destId="{42B0CC63-6925-4D3F-A459-474896EC3BF2}" srcOrd="2" destOrd="0" presId="urn:microsoft.com/office/officeart/2009/3/layout/HorizontalOrganizationChart"/>
    <dgm:cxn modelId="{408F0128-3F3A-4345-B7D5-1D5FF951EF99}" type="presParOf" srcId="{9EFB3829-0C34-4AC3-AA6C-BC3632554CB5}" destId="{F7DF855F-5B30-46A8-93A4-26EF20DE95C8}" srcOrd="2" destOrd="0" presId="urn:microsoft.com/office/officeart/2009/3/layout/HorizontalOrganizationChart"/>
    <dgm:cxn modelId="{29DED73C-D874-4156-9F18-99ED107326F9}" type="presParOf" srcId="{9EFB3829-0C34-4AC3-AA6C-BC3632554CB5}" destId="{F9D429E0-0A2A-4BDB-A539-8FF29746D19A}" srcOrd="3" destOrd="0" presId="urn:microsoft.com/office/officeart/2009/3/layout/HorizontalOrganizationChart"/>
    <dgm:cxn modelId="{DB61562C-3545-4D46-A6E3-2F4DD00AC3A6}" type="presParOf" srcId="{F9D429E0-0A2A-4BDB-A539-8FF29746D19A}" destId="{2AEC9ABD-8427-409F-8481-F93F7BDD36F1}" srcOrd="0" destOrd="0" presId="urn:microsoft.com/office/officeart/2009/3/layout/HorizontalOrganizationChart"/>
    <dgm:cxn modelId="{20FE8D69-44F9-40CE-861E-178299A56FD0}" type="presParOf" srcId="{2AEC9ABD-8427-409F-8481-F93F7BDD36F1}" destId="{6DE8F213-2F51-4C4F-8EE0-1821C04B9E4E}" srcOrd="0" destOrd="0" presId="urn:microsoft.com/office/officeart/2009/3/layout/HorizontalOrganizationChart"/>
    <dgm:cxn modelId="{98F096FF-3213-4941-B539-C92E37074F64}" type="presParOf" srcId="{2AEC9ABD-8427-409F-8481-F93F7BDD36F1}" destId="{92D3BE66-1DCA-4C04-AB98-87A0B5F442D1}" srcOrd="1" destOrd="0" presId="urn:microsoft.com/office/officeart/2009/3/layout/HorizontalOrganizationChart"/>
    <dgm:cxn modelId="{F7A63E74-0533-4927-BE69-3775E2923F37}" type="presParOf" srcId="{F9D429E0-0A2A-4BDB-A539-8FF29746D19A}" destId="{65F3C12D-22AD-4A9D-AF12-9C5FD6B6DD9B}" srcOrd="1" destOrd="0" presId="urn:microsoft.com/office/officeart/2009/3/layout/HorizontalOrganizationChart"/>
    <dgm:cxn modelId="{E1A9B8F4-BBDF-493A-843B-E1678CEA27CC}" type="presParOf" srcId="{F9D429E0-0A2A-4BDB-A539-8FF29746D19A}" destId="{E04B224E-5C2B-49DB-84B7-D596915F0CE8}" srcOrd="2" destOrd="0" presId="urn:microsoft.com/office/officeart/2009/3/layout/HorizontalOrganizationChart"/>
    <dgm:cxn modelId="{6B4B6445-EC21-49CA-8DC7-C645BAE32ACB}" type="presParOf" srcId="{4BBAD007-0B2B-4195-B2E3-CAE064637B2B}" destId="{5EA82F5D-3B33-4F71-BEED-2A7283F73C44}" srcOrd="2" destOrd="0" presId="urn:microsoft.com/office/officeart/2009/3/layout/HorizontalOrganizationChart"/>
    <dgm:cxn modelId="{D9BF7DD1-0B68-4595-A237-490565688FC5}" type="presParOf" srcId="{5EA82F5D-3B33-4F71-BEED-2A7283F73C44}" destId="{52BFE3D1-EF71-4932-A8B3-E08AA26F5E22}" srcOrd="0" destOrd="0" presId="urn:microsoft.com/office/officeart/2009/3/layout/HorizontalOrganizationChart"/>
    <dgm:cxn modelId="{7C50D296-B948-4D97-AC1B-9CC7B3588C9D}" type="presParOf" srcId="{5EA82F5D-3B33-4F71-BEED-2A7283F73C44}" destId="{3BFC3318-99CA-4917-893B-2CFAA34600E3}" srcOrd="1" destOrd="0" presId="urn:microsoft.com/office/officeart/2009/3/layout/HorizontalOrganizationChart"/>
    <dgm:cxn modelId="{56DD42C6-4531-41BC-954C-DA5A59F9D1FD}" type="presParOf" srcId="{3BFC3318-99CA-4917-893B-2CFAA34600E3}" destId="{CB0D5591-38AB-46CA-9D94-BAA52765F3A1}" srcOrd="0" destOrd="0" presId="urn:microsoft.com/office/officeart/2009/3/layout/HorizontalOrganizationChart"/>
    <dgm:cxn modelId="{3BEB66CF-D45E-4AE9-AF98-C69F8190E921}" type="presParOf" srcId="{CB0D5591-38AB-46CA-9D94-BAA52765F3A1}" destId="{95D4B6C3-7CA4-4DA4-8189-6E76DDA193F3}" srcOrd="0" destOrd="0" presId="urn:microsoft.com/office/officeart/2009/3/layout/HorizontalOrganizationChart"/>
    <dgm:cxn modelId="{C7292686-0FD7-4D64-9075-539F6FBE0F88}" type="presParOf" srcId="{CB0D5591-38AB-46CA-9D94-BAA52765F3A1}" destId="{CEE6A165-0A6A-464A-80EC-16CBAE5156C7}" srcOrd="1" destOrd="0" presId="urn:microsoft.com/office/officeart/2009/3/layout/HorizontalOrganizationChart"/>
    <dgm:cxn modelId="{9CF8D3B1-9B4E-40EC-B0C9-C13CABE58DA1}" type="presParOf" srcId="{3BFC3318-99CA-4917-893B-2CFAA34600E3}" destId="{5A3ADACF-9D01-4066-ADDE-72E77D048AAA}" srcOrd="1" destOrd="0" presId="urn:microsoft.com/office/officeart/2009/3/layout/HorizontalOrganizationChart"/>
    <dgm:cxn modelId="{FA8E9263-8EF2-4156-9EFC-D9BF80504AA8}" type="presParOf" srcId="{3BFC3318-99CA-4917-893B-2CFAA34600E3}" destId="{0DD20E62-45EE-4473-AA2C-EE53345FB13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2C4CA-AD7B-44E5-82AB-2606052C4DDD}">
      <dsp:nvSpPr>
        <dsp:cNvPr id="0" name=""/>
        <dsp:cNvSpPr/>
      </dsp:nvSpPr>
      <dsp:spPr>
        <a:xfrm>
          <a:off x="0" y="952581"/>
          <a:ext cx="7704856" cy="1216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Participants know relevant contents of this step and are able to accompany the monitoring of the operational activities as well as of the outcomes and effects of the strategies. </a:t>
          </a:r>
          <a:endParaRPr lang="de-DE" sz="2000" kern="1200" dirty="0"/>
        </a:p>
      </dsp:txBody>
      <dsp:txXfrm>
        <a:off x="59399" y="1011980"/>
        <a:ext cx="7586058" cy="1098002"/>
      </dsp:txXfrm>
    </dsp:sp>
    <dsp:sp modelId="{DBB291A9-15B1-44A7-A7DE-2189EFF564BB}">
      <dsp:nvSpPr>
        <dsp:cNvPr id="0" name=""/>
        <dsp:cNvSpPr/>
      </dsp:nvSpPr>
      <dsp:spPr>
        <a:xfrm>
          <a:off x="0" y="2356581"/>
          <a:ext cx="7704856" cy="1216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They are furthermore able to guide a project team towards closing knowledge gaps by designing and implementing research as well as to use the monitoring as an early-warning system.</a:t>
          </a:r>
          <a:endParaRPr lang="de-DE" sz="2000" kern="1200" dirty="0"/>
        </a:p>
      </dsp:txBody>
      <dsp:txXfrm>
        <a:off x="59399" y="2415980"/>
        <a:ext cx="7586058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FE3D1-EF71-4932-A8B3-E08AA26F5E22}">
      <dsp:nvSpPr>
        <dsp:cNvPr id="0" name=""/>
        <dsp:cNvSpPr/>
      </dsp:nvSpPr>
      <dsp:spPr>
        <a:xfrm>
          <a:off x="1239468" y="1623115"/>
          <a:ext cx="918301" cy="120852"/>
        </a:xfrm>
        <a:custGeom>
          <a:avLst/>
          <a:gdLst/>
          <a:ahLst/>
          <a:cxnLst/>
          <a:rect l="0" t="0" r="0" b="0"/>
          <a:pathLst>
            <a:path>
              <a:moveTo>
                <a:pt x="0" y="120852"/>
              </a:moveTo>
              <a:lnTo>
                <a:pt x="918301" y="120852"/>
              </a:lnTo>
              <a:lnTo>
                <a:pt x="918301" y="0"/>
              </a:lnTo>
            </a:path>
          </a:pathLst>
        </a:custGeom>
        <a:noFill/>
        <a:ln w="2540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F855F-5B30-46A8-93A4-26EF20DE95C8}">
      <dsp:nvSpPr>
        <dsp:cNvPr id="0" name=""/>
        <dsp:cNvSpPr/>
      </dsp:nvSpPr>
      <dsp:spPr>
        <a:xfrm>
          <a:off x="4482278" y="2575430"/>
          <a:ext cx="1014209" cy="249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14209" y="0"/>
              </a:lnTo>
              <a:lnTo>
                <a:pt x="1014209" y="249746"/>
              </a:lnTo>
            </a:path>
          </a:pathLst>
        </a:custGeom>
        <a:noFill/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3227D-34E9-4F25-83B5-9F0791105E78}">
      <dsp:nvSpPr>
        <dsp:cNvPr id="0" name=""/>
        <dsp:cNvSpPr/>
      </dsp:nvSpPr>
      <dsp:spPr>
        <a:xfrm>
          <a:off x="4482278" y="2315598"/>
          <a:ext cx="1014209" cy="259831"/>
        </a:xfrm>
        <a:custGeom>
          <a:avLst/>
          <a:gdLst/>
          <a:ahLst/>
          <a:cxnLst/>
          <a:rect l="0" t="0" r="0" b="0"/>
          <a:pathLst>
            <a:path>
              <a:moveTo>
                <a:pt x="0" y="259831"/>
              </a:moveTo>
              <a:lnTo>
                <a:pt x="1014209" y="259831"/>
              </a:lnTo>
              <a:lnTo>
                <a:pt x="1014209" y="0"/>
              </a:lnTo>
            </a:path>
          </a:pathLst>
        </a:custGeom>
        <a:noFill/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95973-9465-48E7-819A-0952D9BB824B}">
      <dsp:nvSpPr>
        <dsp:cNvPr id="0" name=""/>
        <dsp:cNvSpPr/>
      </dsp:nvSpPr>
      <dsp:spPr>
        <a:xfrm>
          <a:off x="1239468" y="1743968"/>
          <a:ext cx="1921750" cy="831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28387" y="0"/>
              </a:lnTo>
              <a:lnTo>
                <a:pt x="1728387" y="831462"/>
              </a:lnTo>
              <a:lnTo>
                <a:pt x="1921750" y="831462"/>
              </a:lnTo>
            </a:path>
          </a:pathLst>
        </a:custGeom>
        <a:noFill/>
        <a:ln w="2540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B39FE-0550-436C-8BFD-3906204704CE}">
      <dsp:nvSpPr>
        <dsp:cNvPr id="0" name=""/>
        <dsp:cNvSpPr/>
      </dsp:nvSpPr>
      <dsp:spPr>
        <a:xfrm>
          <a:off x="4482278" y="912505"/>
          <a:ext cx="1014209" cy="268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14209" y="0"/>
              </a:lnTo>
              <a:lnTo>
                <a:pt x="1014209" y="268459"/>
              </a:lnTo>
            </a:path>
          </a:pathLst>
        </a:custGeom>
        <a:noFill/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72439-8396-4B48-9EC8-6C64FC1BC28F}">
      <dsp:nvSpPr>
        <dsp:cNvPr id="0" name=""/>
        <dsp:cNvSpPr/>
      </dsp:nvSpPr>
      <dsp:spPr>
        <a:xfrm>
          <a:off x="4482278" y="652674"/>
          <a:ext cx="1014209" cy="259831"/>
        </a:xfrm>
        <a:custGeom>
          <a:avLst/>
          <a:gdLst/>
          <a:ahLst/>
          <a:cxnLst/>
          <a:rect l="0" t="0" r="0" b="0"/>
          <a:pathLst>
            <a:path>
              <a:moveTo>
                <a:pt x="0" y="259831"/>
              </a:moveTo>
              <a:lnTo>
                <a:pt x="1014209" y="259831"/>
              </a:lnTo>
              <a:lnTo>
                <a:pt x="1014209" y="0"/>
              </a:lnTo>
            </a:path>
          </a:pathLst>
        </a:custGeom>
        <a:noFill/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2B6D8-1877-4B61-86FC-29DBF2D8FB5D}">
      <dsp:nvSpPr>
        <dsp:cNvPr id="0" name=""/>
        <dsp:cNvSpPr/>
      </dsp:nvSpPr>
      <dsp:spPr>
        <a:xfrm>
          <a:off x="1239468" y="912505"/>
          <a:ext cx="1921750" cy="831462"/>
        </a:xfrm>
        <a:custGeom>
          <a:avLst/>
          <a:gdLst/>
          <a:ahLst/>
          <a:cxnLst/>
          <a:rect l="0" t="0" r="0" b="0"/>
          <a:pathLst>
            <a:path>
              <a:moveTo>
                <a:pt x="0" y="831462"/>
              </a:moveTo>
              <a:lnTo>
                <a:pt x="1728387" y="831462"/>
              </a:lnTo>
              <a:lnTo>
                <a:pt x="1728387" y="0"/>
              </a:lnTo>
              <a:lnTo>
                <a:pt x="1921750" y="0"/>
              </a:lnTo>
            </a:path>
          </a:pathLst>
        </a:custGeom>
        <a:noFill/>
        <a:ln w="2540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17337-DC59-4902-9924-96B076DFF4CF}">
      <dsp:nvSpPr>
        <dsp:cNvPr id="0" name=""/>
        <dsp:cNvSpPr/>
      </dsp:nvSpPr>
      <dsp:spPr>
        <a:xfrm>
          <a:off x="2369" y="1449088"/>
          <a:ext cx="1237099" cy="589758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rnd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>
              <a:solidFill>
                <a:schemeClr val="tx1"/>
              </a:solidFill>
            </a:rPr>
            <a:t>Stress</a:t>
          </a:r>
          <a:endParaRPr lang="en-GB" sz="2400" kern="1200" dirty="0">
            <a:solidFill>
              <a:schemeClr val="tx1"/>
            </a:solidFill>
          </a:endParaRPr>
        </a:p>
      </dsp:txBody>
      <dsp:txXfrm>
        <a:off x="2369" y="1449088"/>
        <a:ext cx="1237099" cy="589758"/>
      </dsp:txXfrm>
    </dsp:sp>
    <dsp:sp modelId="{574D6960-40DF-4E8E-9D75-95C2740438A8}">
      <dsp:nvSpPr>
        <dsp:cNvPr id="0" name=""/>
        <dsp:cNvSpPr/>
      </dsp:nvSpPr>
      <dsp:spPr>
        <a:xfrm>
          <a:off x="3161219" y="693080"/>
          <a:ext cx="1321058" cy="4388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tx1"/>
              </a:solidFill>
            </a:rPr>
            <a:t>Outcome 1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3161219" y="693080"/>
        <a:ext cx="1321058" cy="438850"/>
      </dsp:txXfrm>
    </dsp:sp>
    <dsp:sp modelId="{772DD09E-E61B-477B-A3F3-B99E66EEF1DB}">
      <dsp:nvSpPr>
        <dsp:cNvPr id="0" name=""/>
        <dsp:cNvSpPr/>
      </dsp:nvSpPr>
      <dsp:spPr>
        <a:xfrm>
          <a:off x="4799480" y="185119"/>
          <a:ext cx="1394014" cy="4675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tx1"/>
              </a:solidFill>
            </a:rPr>
            <a:t>Indicator a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4799480" y="185119"/>
        <a:ext cx="1394014" cy="467554"/>
      </dsp:txXfrm>
    </dsp:sp>
    <dsp:sp modelId="{16E877BD-25F9-4E81-97FE-5D6AA590A160}">
      <dsp:nvSpPr>
        <dsp:cNvPr id="0" name=""/>
        <dsp:cNvSpPr/>
      </dsp:nvSpPr>
      <dsp:spPr>
        <a:xfrm>
          <a:off x="4799480" y="1180965"/>
          <a:ext cx="1394014" cy="4675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tx1"/>
              </a:solidFill>
            </a:rPr>
            <a:t>Indicator b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4799480" y="1180965"/>
        <a:ext cx="1394014" cy="467554"/>
      </dsp:txXfrm>
    </dsp:sp>
    <dsp:sp modelId="{F63E54F9-9456-4F5F-B7B4-DE40DF06A1A5}">
      <dsp:nvSpPr>
        <dsp:cNvPr id="0" name=""/>
        <dsp:cNvSpPr/>
      </dsp:nvSpPr>
      <dsp:spPr>
        <a:xfrm>
          <a:off x="3161219" y="2356004"/>
          <a:ext cx="1321058" cy="4388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tx1"/>
              </a:solidFill>
            </a:rPr>
            <a:t>Outcome 2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3161219" y="2356004"/>
        <a:ext cx="1321058" cy="438850"/>
      </dsp:txXfrm>
    </dsp:sp>
    <dsp:sp modelId="{CF4B192D-C790-48DF-A951-1BF406122D7D}">
      <dsp:nvSpPr>
        <dsp:cNvPr id="0" name=""/>
        <dsp:cNvSpPr/>
      </dsp:nvSpPr>
      <dsp:spPr>
        <a:xfrm>
          <a:off x="4799480" y="1848044"/>
          <a:ext cx="1394014" cy="4675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tx1"/>
              </a:solidFill>
            </a:rPr>
            <a:t>Indicator a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4799480" y="1848044"/>
        <a:ext cx="1394014" cy="467554"/>
      </dsp:txXfrm>
    </dsp:sp>
    <dsp:sp modelId="{6DE8F213-2F51-4C4F-8EE0-1821C04B9E4E}">
      <dsp:nvSpPr>
        <dsp:cNvPr id="0" name=""/>
        <dsp:cNvSpPr/>
      </dsp:nvSpPr>
      <dsp:spPr>
        <a:xfrm>
          <a:off x="4799480" y="2825176"/>
          <a:ext cx="1394014" cy="4675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tx1"/>
              </a:solidFill>
            </a:rPr>
            <a:t>Indicator b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4799480" y="2825176"/>
        <a:ext cx="1394014" cy="467554"/>
      </dsp:txXfrm>
    </dsp:sp>
    <dsp:sp modelId="{95D4B6C3-7CA4-4DA4-8189-6E76DDA193F3}">
      <dsp:nvSpPr>
        <dsp:cNvPr id="0" name=""/>
        <dsp:cNvSpPr/>
      </dsp:nvSpPr>
      <dsp:spPr>
        <a:xfrm>
          <a:off x="1541048" y="1033357"/>
          <a:ext cx="1233445" cy="589758"/>
        </a:xfrm>
        <a:prstGeom prst="rect">
          <a:avLst/>
        </a:prstGeom>
        <a:solidFill>
          <a:srgbClr val="FFFF00"/>
        </a:solidFill>
        <a:ln w="25400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tx1"/>
              </a:solidFill>
            </a:rPr>
            <a:t>Strategy</a:t>
          </a:r>
          <a:endParaRPr lang="en-GB" sz="2400" kern="1200" dirty="0">
            <a:solidFill>
              <a:schemeClr val="tx1"/>
            </a:solidFill>
          </a:endParaRPr>
        </a:p>
      </dsp:txBody>
      <dsp:txXfrm>
        <a:off x="1541048" y="1033357"/>
        <a:ext cx="1233445" cy="589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FE3D1-EF71-4932-A8B3-E08AA26F5E22}">
      <dsp:nvSpPr>
        <dsp:cNvPr id="0" name=""/>
        <dsp:cNvSpPr/>
      </dsp:nvSpPr>
      <dsp:spPr>
        <a:xfrm>
          <a:off x="1619614" y="763014"/>
          <a:ext cx="8126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31935"/>
              </a:moveTo>
              <a:lnTo>
                <a:pt x="812674" y="131935"/>
              </a:lnTo>
              <a:lnTo>
                <a:pt x="812674" y="45720"/>
              </a:lnTo>
            </a:path>
          </a:pathLst>
        </a:custGeom>
        <a:noFill/>
        <a:ln w="2540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F855F-5B30-46A8-93A4-26EF20DE95C8}">
      <dsp:nvSpPr>
        <dsp:cNvPr id="0" name=""/>
        <dsp:cNvSpPr/>
      </dsp:nvSpPr>
      <dsp:spPr>
        <a:xfrm>
          <a:off x="4567532" y="1279020"/>
          <a:ext cx="1458875" cy="161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8875" y="0"/>
              </a:lnTo>
              <a:lnTo>
                <a:pt x="1458875" y="161108"/>
              </a:lnTo>
            </a:path>
          </a:pathLst>
        </a:custGeom>
        <a:noFill/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3227D-34E9-4F25-83B5-9F0791105E78}">
      <dsp:nvSpPr>
        <dsp:cNvPr id="0" name=""/>
        <dsp:cNvSpPr/>
      </dsp:nvSpPr>
      <dsp:spPr>
        <a:xfrm>
          <a:off x="4567532" y="1168494"/>
          <a:ext cx="1458875" cy="110525"/>
        </a:xfrm>
        <a:custGeom>
          <a:avLst/>
          <a:gdLst/>
          <a:ahLst/>
          <a:cxnLst/>
          <a:rect l="0" t="0" r="0" b="0"/>
          <a:pathLst>
            <a:path>
              <a:moveTo>
                <a:pt x="0" y="110525"/>
              </a:moveTo>
              <a:lnTo>
                <a:pt x="1458875" y="110525"/>
              </a:lnTo>
              <a:lnTo>
                <a:pt x="1458875" y="0"/>
              </a:lnTo>
            </a:path>
          </a:pathLst>
        </a:custGeom>
        <a:noFill/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95973-9465-48E7-819A-0952D9BB824B}">
      <dsp:nvSpPr>
        <dsp:cNvPr id="0" name=""/>
        <dsp:cNvSpPr/>
      </dsp:nvSpPr>
      <dsp:spPr>
        <a:xfrm>
          <a:off x="1619614" y="894949"/>
          <a:ext cx="1838515" cy="384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26411" y="0"/>
              </a:lnTo>
              <a:lnTo>
                <a:pt x="1726411" y="384070"/>
              </a:lnTo>
              <a:lnTo>
                <a:pt x="1838515" y="384070"/>
              </a:lnTo>
            </a:path>
          </a:pathLst>
        </a:custGeom>
        <a:noFill/>
        <a:ln w="2540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B39FE-0550-436C-8BFD-3906204704CE}">
      <dsp:nvSpPr>
        <dsp:cNvPr id="0" name=""/>
        <dsp:cNvSpPr/>
      </dsp:nvSpPr>
      <dsp:spPr>
        <a:xfrm>
          <a:off x="4567532" y="553718"/>
          <a:ext cx="1458875" cy="121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8875" y="0"/>
              </a:lnTo>
              <a:lnTo>
                <a:pt x="1458875" y="121046"/>
              </a:lnTo>
            </a:path>
          </a:pathLst>
        </a:custGeom>
        <a:noFill/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72439-8396-4B48-9EC8-6C64FC1BC28F}">
      <dsp:nvSpPr>
        <dsp:cNvPr id="0" name=""/>
        <dsp:cNvSpPr/>
      </dsp:nvSpPr>
      <dsp:spPr>
        <a:xfrm>
          <a:off x="4567532" y="431991"/>
          <a:ext cx="1458875" cy="121726"/>
        </a:xfrm>
        <a:custGeom>
          <a:avLst/>
          <a:gdLst/>
          <a:ahLst/>
          <a:cxnLst/>
          <a:rect l="0" t="0" r="0" b="0"/>
          <a:pathLst>
            <a:path>
              <a:moveTo>
                <a:pt x="0" y="121726"/>
              </a:moveTo>
              <a:lnTo>
                <a:pt x="1458875" y="121726"/>
              </a:lnTo>
              <a:lnTo>
                <a:pt x="1458875" y="0"/>
              </a:lnTo>
            </a:path>
          </a:pathLst>
        </a:custGeom>
        <a:noFill/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2B6D8-1877-4B61-86FC-29DBF2D8FB5D}">
      <dsp:nvSpPr>
        <dsp:cNvPr id="0" name=""/>
        <dsp:cNvSpPr/>
      </dsp:nvSpPr>
      <dsp:spPr>
        <a:xfrm>
          <a:off x="1619614" y="553718"/>
          <a:ext cx="1838515" cy="341231"/>
        </a:xfrm>
        <a:custGeom>
          <a:avLst/>
          <a:gdLst/>
          <a:ahLst/>
          <a:cxnLst/>
          <a:rect l="0" t="0" r="0" b="0"/>
          <a:pathLst>
            <a:path>
              <a:moveTo>
                <a:pt x="0" y="341231"/>
              </a:moveTo>
              <a:lnTo>
                <a:pt x="1726411" y="341231"/>
              </a:lnTo>
              <a:lnTo>
                <a:pt x="1726411" y="0"/>
              </a:lnTo>
              <a:lnTo>
                <a:pt x="1838515" y="0"/>
              </a:lnTo>
            </a:path>
          </a:pathLst>
        </a:custGeom>
        <a:noFill/>
        <a:ln w="2540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17337-DC59-4902-9924-96B076DFF4CF}">
      <dsp:nvSpPr>
        <dsp:cNvPr id="0" name=""/>
        <dsp:cNvSpPr/>
      </dsp:nvSpPr>
      <dsp:spPr>
        <a:xfrm>
          <a:off x="742008" y="720820"/>
          <a:ext cx="877605" cy="34825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rnd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tx1"/>
              </a:solidFill>
            </a:rPr>
            <a:t>Stress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742008" y="720820"/>
        <a:ext cx="877605" cy="348259"/>
      </dsp:txXfrm>
    </dsp:sp>
    <dsp:sp modelId="{574D6960-40DF-4E8E-9D75-95C2740438A8}">
      <dsp:nvSpPr>
        <dsp:cNvPr id="0" name=""/>
        <dsp:cNvSpPr/>
      </dsp:nvSpPr>
      <dsp:spPr>
        <a:xfrm>
          <a:off x="3458129" y="426769"/>
          <a:ext cx="1109402" cy="2538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Outcome 1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3458129" y="426769"/>
        <a:ext cx="1109402" cy="253897"/>
      </dsp:txXfrm>
    </dsp:sp>
    <dsp:sp modelId="{772DD09E-E61B-477B-A3F3-B99E66EEF1DB}">
      <dsp:nvSpPr>
        <dsp:cNvPr id="0" name=""/>
        <dsp:cNvSpPr/>
      </dsp:nvSpPr>
      <dsp:spPr>
        <a:xfrm>
          <a:off x="5453814" y="215992"/>
          <a:ext cx="1145186" cy="2159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Indicator a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5453814" y="215992"/>
        <a:ext cx="1145186" cy="215999"/>
      </dsp:txXfrm>
    </dsp:sp>
    <dsp:sp modelId="{16E877BD-25F9-4E81-97FE-5D6AA590A160}">
      <dsp:nvSpPr>
        <dsp:cNvPr id="0" name=""/>
        <dsp:cNvSpPr/>
      </dsp:nvSpPr>
      <dsp:spPr>
        <a:xfrm>
          <a:off x="5453814" y="674764"/>
          <a:ext cx="1145186" cy="2159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Indicator b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5453814" y="674764"/>
        <a:ext cx="1145186" cy="215999"/>
      </dsp:txXfrm>
    </dsp:sp>
    <dsp:sp modelId="{F63E54F9-9456-4F5F-B7B4-DE40DF06A1A5}">
      <dsp:nvSpPr>
        <dsp:cNvPr id="0" name=""/>
        <dsp:cNvSpPr/>
      </dsp:nvSpPr>
      <dsp:spPr>
        <a:xfrm>
          <a:off x="3458129" y="1152071"/>
          <a:ext cx="1109402" cy="2538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Outcome 2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3458129" y="1152071"/>
        <a:ext cx="1109402" cy="253897"/>
      </dsp:txXfrm>
    </dsp:sp>
    <dsp:sp modelId="{CF4B192D-C790-48DF-A951-1BF406122D7D}">
      <dsp:nvSpPr>
        <dsp:cNvPr id="0" name=""/>
        <dsp:cNvSpPr/>
      </dsp:nvSpPr>
      <dsp:spPr>
        <a:xfrm>
          <a:off x="5453814" y="952495"/>
          <a:ext cx="1145186" cy="2159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Indicator a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5453814" y="952495"/>
        <a:ext cx="1145186" cy="215999"/>
      </dsp:txXfrm>
    </dsp:sp>
    <dsp:sp modelId="{6DE8F213-2F51-4C4F-8EE0-1821C04B9E4E}">
      <dsp:nvSpPr>
        <dsp:cNvPr id="0" name=""/>
        <dsp:cNvSpPr/>
      </dsp:nvSpPr>
      <dsp:spPr>
        <a:xfrm>
          <a:off x="5453814" y="1440129"/>
          <a:ext cx="1145186" cy="2159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Indicator b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5453814" y="1440129"/>
        <a:ext cx="1145186" cy="215999"/>
      </dsp:txXfrm>
    </dsp:sp>
    <dsp:sp modelId="{95D4B6C3-7CA4-4DA4-8189-6E76DDA193F3}">
      <dsp:nvSpPr>
        <dsp:cNvPr id="0" name=""/>
        <dsp:cNvSpPr/>
      </dsp:nvSpPr>
      <dsp:spPr>
        <a:xfrm>
          <a:off x="1862195" y="499118"/>
          <a:ext cx="1140186" cy="309616"/>
        </a:xfrm>
        <a:prstGeom prst="rect">
          <a:avLst/>
        </a:prstGeom>
        <a:solidFill>
          <a:srgbClr val="FFFF00"/>
        </a:solidFill>
        <a:ln w="25400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tx1"/>
              </a:solidFill>
            </a:rPr>
            <a:t>Strategy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1862195" y="499118"/>
        <a:ext cx="1140186" cy="3096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FE3D1-EF71-4932-A8B3-E08AA26F5E22}">
      <dsp:nvSpPr>
        <dsp:cNvPr id="0" name=""/>
        <dsp:cNvSpPr/>
      </dsp:nvSpPr>
      <dsp:spPr>
        <a:xfrm>
          <a:off x="1619614" y="763014"/>
          <a:ext cx="8126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31935"/>
              </a:moveTo>
              <a:lnTo>
                <a:pt x="812674" y="131935"/>
              </a:lnTo>
              <a:lnTo>
                <a:pt x="812674" y="45720"/>
              </a:lnTo>
            </a:path>
          </a:pathLst>
        </a:custGeom>
        <a:noFill/>
        <a:ln w="2540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F855F-5B30-46A8-93A4-26EF20DE95C8}">
      <dsp:nvSpPr>
        <dsp:cNvPr id="0" name=""/>
        <dsp:cNvSpPr/>
      </dsp:nvSpPr>
      <dsp:spPr>
        <a:xfrm>
          <a:off x="4567532" y="1279020"/>
          <a:ext cx="1458875" cy="161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8875" y="0"/>
              </a:lnTo>
              <a:lnTo>
                <a:pt x="1458875" y="161108"/>
              </a:lnTo>
            </a:path>
          </a:pathLst>
        </a:custGeom>
        <a:noFill/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3227D-34E9-4F25-83B5-9F0791105E78}">
      <dsp:nvSpPr>
        <dsp:cNvPr id="0" name=""/>
        <dsp:cNvSpPr/>
      </dsp:nvSpPr>
      <dsp:spPr>
        <a:xfrm>
          <a:off x="4567532" y="1168494"/>
          <a:ext cx="1458875" cy="110525"/>
        </a:xfrm>
        <a:custGeom>
          <a:avLst/>
          <a:gdLst/>
          <a:ahLst/>
          <a:cxnLst/>
          <a:rect l="0" t="0" r="0" b="0"/>
          <a:pathLst>
            <a:path>
              <a:moveTo>
                <a:pt x="0" y="110525"/>
              </a:moveTo>
              <a:lnTo>
                <a:pt x="1458875" y="110525"/>
              </a:lnTo>
              <a:lnTo>
                <a:pt x="1458875" y="0"/>
              </a:lnTo>
            </a:path>
          </a:pathLst>
        </a:custGeom>
        <a:noFill/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95973-9465-48E7-819A-0952D9BB824B}">
      <dsp:nvSpPr>
        <dsp:cNvPr id="0" name=""/>
        <dsp:cNvSpPr/>
      </dsp:nvSpPr>
      <dsp:spPr>
        <a:xfrm>
          <a:off x="1619614" y="894949"/>
          <a:ext cx="1838515" cy="384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26411" y="0"/>
              </a:lnTo>
              <a:lnTo>
                <a:pt x="1726411" y="384070"/>
              </a:lnTo>
              <a:lnTo>
                <a:pt x="1838515" y="384070"/>
              </a:lnTo>
            </a:path>
          </a:pathLst>
        </a:custGeom>
        <a:noFill/>
        <a:ln w="2540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B39FE-0550-436C-8BFD-3906204704CE}">
      <dsp:nvSpPr>
        <dsp:cNvPr id="0" name=""/>
        <dsp:cNvSpPr/>
      </dsp:nvSpPr>
      <dsp:spPr>
        <a:xfrm>
          <a:off x="4567532" y="553718"/>
          <a:ext cx="1458875" cy="121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8875" y="0"/>
              </a:lnTo>
              <a:lnTo>
                <a:pt x="1458875" y="121046"/>
              </a:lnTo>
            </a:path>
          </a:pathLst>
        </a:custGeom>
        <a:noFill/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72439-8396-4B48-9EC8-6C64FC1BC28F}">
      <dsp:nvSpPr>
        <dsp:cNvPr id="0" name=""/>
        <dsp:cNvSpPr/>
      </dsp:nvSpPr>
      <dsp:spPr>
        <a:xfrm>
          <a:off x="4567532" y="431991"/>
          <a:ext cx="1458875" cy="121726"/>
        </a:xfrm>
        <a:custGeom>
          <a:avLst/>
          <a:gdLst/>
          <a:ahLst/>
          <a:cxnLst/>
          <a:rect l="0" t="0" r="0" b="0"/>
          <a:pathLst>
            <a:path>
              <a:moveTo>
                <a:pt x="0" y="121726"/>
              </a:moveTo>
              <a:lnTo>
                <a:pt x="1458875" y="121726"/>
              </a:lnTo>
              <a:lnTo>
                <a:pt x="1458875" y="0"/>
              </a:lnTo>
            </a:path>
          </a:pathLst>
        </a:custGeom>
        <a:noFill/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2B6D8-1877-4B61-86FC-29DBF2D8FB5D}">
      <dsp:nvSpPr>
        <dsp:cNvPr id="0" name=""/>
        <dsp:cNvSpPr/>
      </dsp:nvSpPr>
      <dsp:spPr>
        <a:xfrm>
          <a:off x="1619614" y="553718"/>
          <a:ext cx="1838515" cy="341231"/>
        </a:xfrm>
        <a:custGeom>
          <a:avLst/>
          <a:gdLst/>
          <a:ahLst/>
          <a:cxnLst/>
          <a:rect l="0" t="0" r="0" b="0"/>
          <a:pathLst>
            <a:path>
              <a:moveTo>
                <a:pt x="0" y="341231"/>
              </a:moveTo>
              <a:lnTo>
                <a:pt x="1726411" y="341231"/>
              </a:lnTo>
              <a:lnTo>
                <a:pt x="1726411" y="0"/>
              </a:lnTo>
              <a:lnTo>
                <a:pt x="1838515" y="0"/>
              </a:lnTo>
            </a:path>
          </a:pathLst>
        </a:custGeom>
        <a:noFill/>
        <a:ln w="2540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17337-DC59-4902-9924-96B076DFF4CF}">
      <dsp:nvSpPr>
        <dsp:cNvPr id="0" name=""/>
        <dsp:cNvSpPr/>
      </dsp:nvSpPr>
      <dsp:spPr>
        <a:xfrm>
          <a:off x="742008" y="720820"/>
          <a:ext cx="877605" cy="34825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rnd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tx1"/>
              </a:solidFill>
            </a:rPr>
            <a:t>Stress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742008" y="720820"/>
        <a:ext cx="877605" cy="348259"/>
      </dsp:txXfrm>
    </dsp:sp>
    <dsp:sp modelId="{574D6960-40DF-4E8E-9D75-95C2740438A8}">
      <dsp:nvSpPr>
        <dsp:cNvPr id="0" name=""/>
        <dsp:cNvSpPr/>
      </dsp:nvSpPr>
      <dsp:spPr>
        <a:xfrm>
          <a:off x="3458129" y="426769"/>
          <a:ext cx="1109402" cy="2538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Outcome 1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3458129" y="426769"/>
        <a:ext cx="1109402" cy="253897"/>
      </dsp:txXfrm>
    </dsp:sp>
    <dsp:sp modelId="{772DD09E-E61B-477B-A3F3-B99E66EEF1DB}">
      <dsp:nvSpPr>
        <dsp:cNvPr id="0" name=""/>
        <dsp:cNvSpPr/>
      </dsp:nvSpPr>
      <dsp:spPr>
        <a:xfrm>
          <a:off x="5453814" y="215992"/>
          <a:ext cx="1145186" cy="2159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Indicator a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5453814" y="215992"/>
        <a:ext cx="1145186" cy="215999"/>
      </dsp:txXfrm>
    </dsp:sp>
    <dsp:sp modelId="{16E877BD-25F9-4E81-97FE-5D6AA590A160}">
      <dsp:nvSpPr>
        <dsp:cNvPr id="0" name=""/>
        <dsp:cNvSpPr/>
      </dsp:nvSpPr>
      <dsp:spPr>
        <a:xfrm>
          <a:off x="5453814" y="674764"/>
          <a:ext cx="1145186" cy="2159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Indicator b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5453814" y="674764"/>
        <a:ext cx="1145186" cy="215999"/>
      </dsp:txXfrm>
    </dsp:sp>
    <dsp:sp modelId="{F63E54F9-9456-4F5F-B7B4-DE40DF06A1A5}">
      <dsp:nvSpPr>
        <dsp:cNvPr id="0" name=""/>
        <dsp:cNvSpPr/>
      </dsp:nvSpPr>
      <dsp:spPr>
        <a:xfrm>
          <a:off x="3458129" y="1152071"/>
          <a:ext cx="1109402" cy="2538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Outcome 2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3458129" y="1152071"/>
        <a:ext cx="1109402" cy="253897"/>
      </dsp:txXfrm>
    </dsp:sp>
    <dsp:sp modelId="{CF4B192D-C790-48DF-A951-1BF406122D7D}">
      <dsp:nvSpPr>
        <dsp:cNvPr id="0" name=""/>
        <dsp:cNvSpPr/>
      </dsp:nvSpPr>
      <dsp:spPr>
        <a:xfrm>
          <a:off x="5453814" y="952495"/>
          <a:ext cx="1145186" cy="2159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Indicator a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5453814" y="952495"/>
        <a:ext cx="1145186" cy="215999"/>
      </dsp:txXfrm>
    </dsp:sp>
    <dsp:sp modelId="{6DE8F213-2F51-4C4F-8EE0-1821C04B9E4E}">
      <dsp:nvSpPr>
        <dsp:cNvPr id="0" name=""/>
        <dsp:cNvSpPr/>
      </dsp:nvSpPr>
      <dsp:spPr>
        <a:xfrm>
          <a:off x="5453814" y="1440129"/>
          <a:ext cx="1145186" cy="2159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Indicator b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5453814" y="1440129"/>
        <a:ext cx="1145186" cy="215999"/>
      </dsp:txXfrm>
    </dsp:sp>
    <dsp:sp modelId="{95D4B6C3-7CA4-4DA4-8189-6E76DDA193F3}">
      <dsp:nvSpPr>
        <dsp:cNvPr id="0" name=""/>
        <dsp:cNvSpPr/>
      </dsp:nvSpPr>
      <dsp:spPr>
        <a:xfrm>
          <a:off x="1862195" y="499118"/>
          <a:ext cx="1140186" cy="309616"/>
        </a:xfrm>
        <a:prstGeom prst="rect">
          <a:avLst/>
        </a:prstGeom>
        <a:solidFill>
          <a:srgbClr val="FFFF00"/>
        </a:solidFill>
        <a:ln w="25400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tx1"/>
              </a:solidFill>
            </a:rPr>
            <a:t>Strategy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1862195" y="499118"/>
        <a:ext cx="1140186" cy="309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4853F-6AC4-4CBD-A471-414BE87BCDDC}" type="datetimeFigureOut">
              <a:rPr lang="en-GB" smtClean="0"/>
              <a:t>18/03/2015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6C3B8-4F73-4408-8F2E-82893D1C657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81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C3B8-4F73-4408-8F2E-82893D1C657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217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Pictures: </a:t>
            </a:r>
            <a:r>
              <a:rPr lang="en-GB" dirty="0" err="1" smtClean="0"/>
              <a:t>Prof.</a:t>
            </a:r>
            <a:r>
              <a:rPr lang="en-GB" dirty="0" smtClean="0"/>
              <a:t> </a:t>
            </a:r>
            <a:r>
              <a:rPr lang="en-GB" dirty="0" err="1" smtClean="0"/>
              <a:t>Dr.</a:t>
            </a:r>
            <a:r>
              <a:rPr lang="en-GB" dirty="0" smtClean="0"/>
              <a:t> Pierre </a:t>
            </a:r>
            <a:r>
              <a:rPr lang="en-GB" dirty="0" err="1" smtClean="0"/>
              <a:t>Ibisch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C3B8-4F73-4408-8F2E-82893D1C657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74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7A27-407B-43F1-BC24-A48C80C1AA4F}" type="datetime1">
              <a:rPr lang="de-DE" smtClean="0"/>
              <a:t>18.03.2015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26. Monitoring of results, impacts and research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556792"/>
            <a:ext cx="375215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59632" y="2204864"/>
            <a:ext cx="3752156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20072" y="1556792"/>
            <a:ext cx="375374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220072" y="2204864"/>
            <a:ext cx="3753743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2B836-265C-445B-92C0-19916D176DE0}" type="datetime1">
              <a:rPr lang="de-DE" smtClean="0"/>
              <a:t>18.03.2015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26. Monitoring of results, impacts and research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6FD8-61B2-400B-A866-BF227E3E0539}" type="datetime1">
              <a:rPr lang="de-DE" smtClean="0"/>
              <a:t>18.03.2015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26. Monitoring of results, impacts and research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E56A-622F-41FB-9433-05C2B5DEE199}" type="datetime1">
              <a:rPr lang="de-DE" smtClean="0"/>
              <a:t>18.03.2015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26. Monitoring of results, impacts and research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146B-7EDF-4F23-AD52-910ED2F7D084}" type="datetime1">
              <a:rPr lang="de-DE" smtClean="0"/>
              <a:t>18.03.2015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26. Monitoring of results, impacts and research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3A00-F7AF-466D-AAEC-9D1AD09A77B1}" type="datetime1">
              <a:rPr lang="de-DE" smtClean="0"/>
              <a:t>18.03.2015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26. Monitoring of results, impacts and research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DB3B-1F5F-4FD3-858E-987F458BCF00}" type="datetime1">
              <a:rPr lang="de-DE" smtClean="0"/>
              <a:t>18.03.2015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26. Monitoring of results, impacts and research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1BE2-8BEB-4D8F-AD8D-CEE2A7B9581C}" type="datetime1">
              <a:rPr lang="de-DE" smtClean="0"/>
              <a:t>18.03.2015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26. Monitoring of results, impacts and research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8BAE-32B6-443F-BF0A-0A11048CE519}" type="datetime1">
              <a:rPr lang="de-DE" smtClean="0"/>
              <a:t>18.03.2015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26. Monitoring of results, impacts and research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2EAC-1B96-48C2-BF1F-18A24F060208}" type="datetime1">
              <a:rPr lang="de-DE" smtClean="0"/>
              <a:t>18.03.2015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26. Monitoring of results, impacts and research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256027" y="2642543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355931" y="1748812"/>
            <a:ext cx="377333" cy="327345"/>
            <a:chOff x="252905" y="1778908"/>
            <a:chExt cx="377333" cy="327345"/>
          </a:xfrm>
          <a:noFill/>
        </p:grpSpPr>
        <p:sp>
          <p:nvSpPr>
            <p:cNvPr id="9" name="Ellipse 8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rapezoid 9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ogen 10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uppieren 11"/>
          <p:cNvGrpSpPr/>
          <p:nvPr userDrawn="1"/>
        </p:nvGrpSpPr>
        <p:grpSpPr>
          <a:xfrm>
            <a:off x="339734" y="4018502"/>
            <a:ext cx="396070" cy="435203"/>
            <a:chOff x="201399" y="4006186"/>
            <a:chExt cx="396070" cy="435203"/>
          </a:xfrm>
          <a:noFill/>
        </p:grpSpPr>
        <p:sp>
          <p:nvSpPr>
            <p:cNvPr id="13" name="Form 12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orm 13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orm 14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16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" y="521955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2535-9693-48ED-8ADA-F1949F1533B0}" type="datetime1">
              <a:rPr lang="de-DE" smtClean="0"/>
              <a:t>18.03.2015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26. Monitoring of results, impacts and research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pic>
        <p:nvPicPr>
          <p:cNvPr id="17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pieren 17"/>
          <p:cNvGrpSpPr/>
          <p:nvPr userDrawn="1"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19" name="Form 1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 1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orm 2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2" name="Textfeld 21"/>
          <p:cNvSpPr txBox="1"/>
          <p:nvPr userDrawn="1"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uppieren 26"/>
          <p:cNvGrpSpPr/>
          <p:nvPr userDrawn="1"/>
        </p:nvGrpSpPr>
        <p:grpSpPr>
          <a:xfrm>
            <a:off x="355931" y="1748812"/>
            <a:ext cx="377333" cy="327345"/>
            <a:chOff x="252905" y="1778908"/>
            <a:chExt cx="377333" cy="327345"/>
          </a:xfrm>
          <a:noFill/>
        </p:grpSpPr>
        <p:sp>
          <p:nvSpPr>
            <p:cNvPr id="28" name="Ellipse 27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rapezoid 28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Bogen 29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A139-9068-4B15-841B-C874BDD2256F}" type="datetime1">
              <a:rPr lang="de-DE" smtClean="0"/>
              <a:t>18.03.2015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26. Monitoring of results, impacts and research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 userDrawn="1"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9" name="Form 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 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 1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3" name="Gruppieren 12"/>
          <p:cNvGrpSpPr/>
          <p:nvPr userDrawn="1"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feld 16"/>
          <p:cNvSpPr txBox="1"/>
          <p:nvPr userDrawn="1"/>
        </p:nvSpPr>
        <p:spPr>
          <a:xfrm>
            <a:off x="256027" y="2642543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612C-AA57-40D3-A118-291897079A89}" type="datetime1">
              <a:rPr lang="de-DE" smtClean="0"/>
              <a:t>18.03.2015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26. Monitoring of results, impacts and research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 userDrawn="1"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uppieren 16"/>
          <p:cNvGrpSpPr/>
          <p:nvPr userDrawn="1"/>
        </p:nvGrpSpPr>
        <p:grpSpPr>
          <a:xfrm>
            <a:off x="339734" y="4018502"/>
            <a:ext cx="396070" cy="435203"/>
            <a:chOff x="201399" y="4006186"/>
            <a:chExt cx="396070" cy="435203"/>
          </a:xfrm>
          <a:noFill/>
        </p:grpSpPr>
        <p:sp>
          <p:nvSpPr>
            <p:cNvPr id="18" name="Form 17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orm 18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 19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3F4A-8AE9-44AF-B348-FB3DE4733338}" type="datetime1">
              <a:rPr lang="de-DE" smtClean="0"/>
              <a:t>18.03.2015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26. Monitoring of results, impacts and research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9" name="Form 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 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 1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2" name="Textfeld 11"/>
          <p:cNvSpPr txBox="1"/>
          <p:nvPr userDrawn="1"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" y="521955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18CB-5120-4860-86D4-A1F99BFA130A}" type="datetime1">
              <a:rPr lang="de-DE" smtClean="0"/>
              <a:t>18.03.2015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26. Monitoring of results, impacts and research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87624" y="1628800"/>
            <a:ext cx="3816424" cy="4525963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8064" y="1628800"/>
            <a:ext cx="3894584" cy="4525963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D697-B19E-4ED1-89D1-F0E9BFC181B1}" type="datetime1">
              <a:rPr lang="de-DE" smtClean="0"/>
              <a:t>18.03.2015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26. Monitoring of results, impacts and research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7" b="11662"/>
          <a:stretch/>
        </p:blipFill>
        <p:spPr bwMode="auto">
          <a:xfrm rot="10800000">
            <a:off x="-11929" y="-1"/>
            <a:ext cx="9155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hteck 17"/>
          <p:cNvSpPr/>
          <p:nvPr userDrawn="1"/>
        </p:nvSpPr>
        <p:spPr>
          <a:xfrm>
            <a:off x="-11928" y="7289"/>
            <a:ext cx="9161722" cy="6858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C:\Users\cle483\Desktop\Centre for Econics\Logo centre.bmp"/>
          <p:cNvPicPr>
            <a:picLocks noChangeAspect="1" noChangeArrowheads="1"/>
          </p:cNvPicPr>
          <p:nvPr userDrawn="1"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85343"/>
            <a:ext cx="1295400" cy="91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cle483\Desktop\Centre for Econics\Logo MARISCO.jpg"/>
          <p:cNvPicPr>
            <a:picLocks noChangeAspect="1" noChangeArrowheads="1"/>
          </p:cNvPicPr>
          <p:nvPr userDrawn="1"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1718" y="342900"/>
            <a:ext cx="1172281" cy="91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929" y="-1"/>
            <a:ext cx="9161721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600200"/>
            <a:ext cx="742716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20" y="6515100"/>
            <a:ext cx="9258313" cy="35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-11927" y="6515100"/>
            <a:ext cx="55148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15616" y="6515100"/>
            <a:ext cx="1080120" cy="350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C30CFD8-F117-4B91-B728-832D774E20E7}" type="datetime1">
              <a:rPr lang="de-DE" smtClean="0"/>
              <a:t>18.03.2015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79912" y="6515100"/>
            <a:ext cx="5364087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26. Monitoring of results, impacts and research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936104"/>
          </a:xfrm>
        </p:spPr>
        <p:txBody>
          <a:bodyPr>
            <a:noAutofit/>
          </a:bodyPr>
          <a:lstStyle/>
          <a:p>
            <a:r>
              <a:rPr lang="en-US" dirty="0" smtClean="0"/>
              <a:t>Monitoring </a:t>
            </a:r>
            <a:r>
              <a:rPr lang="en-US" dirty="0"/>
              <a:t>of results, impacts and research</a:t>
            </a:r>
            <a:endParaRPr lang="en-GB" dirty="0"/>
          </a:p>
        </p:txBody>
      </p:sp>
      <p:sp>
        <p:nvSpPr>
          <p:cNvPr id="20" name="Untertitel 19"/>
          <p:cNvSpPr>
            <a:spLocks noGrp="1"/>
          </p:cNvSpPr>
          <p:nvPr>
            <p:ph type="subTitle" idx="1"/>
          </p:nvPr>
        </p:nvSpPr>
        <p:spPr>
          <a:xfrm>
            <a:off x="-36512" y="5085184"/>
            <a:ext cx="9144000" cy="139256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Phase IV</a:t>
            </a:r>
          </a:p>
          <a:p>
            <a:r>
              <a:rPr lang="en-US" dirty="0">
                <a:solidFill>
                  <a:schemeClr val="tx1"/>
                </a:solidFill>
              </a:rPr>
              <a:t>Implementation and (non)-knowledge management</a:t>
            </a:r>
          </a:p>
          <a:p>
            <a:r>
              <a:rPr lang="en-US" smtClean="0">
                <a:solidFill>
                  <a:schemeClr val="tx1"/>
                </a:solidFill>
              </a:rPr>
              <a:t>Step 26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411760" y="4989314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</a:t>
            </a:r>
            <a:r>
              <a:rPr lang="en-GB" sz="800" dirty="0" smtClean="0"/>
              <a:t>CEEM 2014</a:t>
            </a:r>
            <a:endParaRPr lang="en-GB" sz="800" dirty="0"/>
          </a:p>
        </p:txBody>
      </p:sp>
      <p:pic>
        <p:nvPicPr>
          <p:cNvPr id="1026" name="Picture 2" descr="C:\Users\cle483\Desktop\Centre for Econics\GIZ\Marisco Online Course\Abbildungen\ALLE_APPDesign_ MARISCOMANUAL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07" b="91791" l="0" r="99659">
                        <a14:foregroundMark x1="7509" y1="56053" x2="42321" y2="55804"/>
                        <a14:foregroundMark x1="55631" y1="56302" x2="93003" y2="55473"/>
                        <a14:foregroundMark x1="43345" y1="50912" x2="20137" y2="50166"/>
                        <a14:foregroundMark x1="20137" y1="50166" x2="5631" y2="50912"/>
                        <a14:foregroundMark x1="53584" y1="52405" x2="65358" y2="50249"/>
                        <a14:foregroundMark x1="57167" y1="50912" x2="74232" y2="50000"/>
                        <a14:foregroundMark x1="75256" y1="50415" x2="91980" y2="50746"/>
                        <a14:foregroundMark x1="4096" y1="80431" x2="5119" y2="51244"/>
                        <a14:foregroundMark x1="3072" y1="72554" x2="3754" y2="52322"/>
                        <a14:foregroundMark x1="53242" y1="80182" x2="53584" y2="52819"/>
                        <a14:foregroundMark x1="52730" y1="52653" x2="55631" y2="50746"/>
                        <a14:backgroundMark x1="50171" y1="87894" x2="49147" y2="50912"/>
                        <a14:backgroundMark x1="30887" y1="49585" x2="3584" y2="49585"/>
                        <a14:backgroundMark x1="1877" y1="51410" x2="683" y2="57463"/>
                        <a14:backgroundMark x1="1365" y1="88308" x2="683" y2="578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872" b="8300"/>
          <a:stretch/>
        </p:blipFill>
        <p:spPr bwMode="auto">
          <a:xfrm>
            <a:off x="4892685" y="2604158"/>
            <a:ext cx="2435222" cy="214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le483\Desktop\Centre for Econics\GIZ\Marisco Online Course\Abbildungen\ALLE_APPDesign_ MARISCOMANUAL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43035" l="0" r="100000">
                        <a14:foregroundMark x1="4778" y1="30929" x2="42662" y2="5970"/>
                        <a14:foregroundMark x1="19113" y1="2405" x2="27474" y2="3648"/>
                        <a14:foregroundMark x1="17065" y1="5804" x2="42662" y2="5721"/>
                        <a14:foregroundMark x1="43345" y1="5970" x2="42833" y2="30763"/>
                        <a14:foregroundMark x1="42833" y1="30929" x2="5631" y2="30763"/>
                        <a14:foregroundMark x1="4437" y1="30514" x2="4778" y2="18988"/>
                        <a14:foregroundMark x1="54266" y1="5473" x2="93515" y2="31924"/>
                        <a14:foregroundMark x1="94539" y1="5804" x2="55119" y2="32338"/>
                        <a14:foregroundMark x1="55631" y1="7877" x2="54778" y2="30680"/>
                        <a14:foregroundMark x1="6314" y1="6053" x2="42321" y2="30929"/>
                        <a14:foregroundMark x1="56143" y1="6219" x2="93686" y2="6468"/>
                        <a14:foregroundMark x1="93515" y1="6468" x2="92321" y2="31012"/>
                        <a14:foregroundMark x1="13140" y1="995" x2="34471" y2="1161"/>
                        <a14:foregroundMark x1="34300" y1="1493" x2="42662" y2="1990"/>
                        <a14:foregroundMark x1="14164" y1="1493" x2="3413" y2="2156"/>
                        <a14:foregroundMark x1="94198" y1="2405" x2="83788" y2="1410"/>
                        <a14:foregroundMark x1="83447" y1="1410" x2="62969" y2="1244"/>
                        <a14:foregroundMark x1="63652" y1="1658" x2="55631" y2="2239"/>
                        <a14:foregroundMark x1="53754" y1="30929" x2="53754" y2="12438"/>
                        <a14:backgroundMark x1="2730" y1="746" x2="2730" y2="746"/>
                        <a14:backgroundMark x1="49317" y1="1658" x2="49147" y2="37894"/>
                        <a14:backgroundMark x1="96758" y1="1741" x2="98635" y2="7297"/>
                        <a14:backgroundMark x1="98635" y1="8209" x2="98123" y2="38143"/>
                        <a14:backgroundMark x1="45222" y1="580" x2="23891" y2="0"/>
                        <a14:backgroundMark x1="2389" y1="1990" x2="0" y2="5804"/>
                        <a14:backgroundMark x1="2218" y1="39552" x2="0" y2="344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6957"/>
          <a:stretch/>
        </p:blipFill>
        <p:spPr bwMode="auto">
          <a:xfrm>
            <a:off x="2455417" y="2604158"/>
            <a:ext cx="2435222" cy="21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62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Tips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Monitoring the results and comparing them with the former desired outcomes is a main aspect of adaptive management</a:t>
            </a:r>
          </a:p>
          <a:p>
            <a:pPr marL="622300" indent="-266700" algn="just">
              <a:buNone/>
            </a:pPr>
            <a:r>
              <a:rPr lang="en-US" dirty="0" smtClean="0"/>
              <a:t>→ Even though it might not be part of the “booked” MARISCO process, try to encourage participants and experts to exercise this step</a:t>
            </a:r>
          </a:p>
          <a:p>
            <a:pPr marL="622300" indent="-266700" algn="just">
              <a:buNone/>
            </a:pPr>
            <a:r>
              <a:rPr lang="en-US" dirty="0" smtClean="0"/>
              <a:t>→ Only way to make improvements sustainable</a:t>
            </a:r>
            <a:endParaRPr 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26. Monitoring of results, impacts and research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10</a:t>
            </a:fld>
            <a:endParaRPr lang="de-DE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397861952"/>
              </p:ext>
            </p:extLst>
          </p:nvPr>
        </p:nvGraphicFramePr>
        <p:xfrm>
          <a:off x="1475656" y="3789040"/>
          <a:ext cx="6970439" cy="178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8172496" y="3969032"/>
            <a:ext cx="864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GB" sz="1600" dirty="0" err="1" smtClean="0">
                <a:latin typeface="Wingdings 2" panose="05020102010507070707" pitchFamily="18" charset="2"/>
              </a:rPr>
              <a:t>P</a:t>
            </a:r>
            <a:r>
              <a:rPr lang="en-GB" sz="1600" dirty="0" err="1" smtClean="0"/>
              <a:t>worked</a:t>
            </a:r>
            <a:endParaRPr lang="en-GB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8172496" y="4437056"/>
            <a:ext cx="864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GB" sz="1600" dirty="0" err="1" smtClean="0">
                <a:latin typeface="Wingdings 2" panose="05020102010507070707" pitchFamily="18" charset="2"/>
              </a:rPr>
              <a:t>P</a:t>
            </a:r>
            <a:r>
              <a:rPr lang="en-GB" sz="1600" dirty="0" err="1" smtClean="0"/>
              <a:t>worked</a:t>
            </a:r>
            <a:endParaRPr lang="en-GB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8172496" y="5265176"/>
            <a:ext cx="864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GB" sz="1600" dirty="0" err="1" smtClean="0">
                <a:latin typeface="Wingdings 2" panose="05020102010507070707" pitchFamily="18" charset="2"/>
              </a:rPr>
              <a:t>P</a:t>
            </a:r>
            <a:r>
              <a:rPr lang="en-GB" sz="1600" dirty="0" err="1" smtClean="0"/>
              <a:t>worked</a:t>
            </a:r>
            <a:endParaRPr lang="en-GB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8172400" y="4725136"/>
            <a:ext cx="864000" cy="43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GB" sz="1600" dirty="0" err="1" smtClean="0">
                <a:latin typeface="Wingdings 2" panose="05020102010507070707" pitchFamily="18" charset="2"/>
              </a:rPr>
              <a:t>O</a:t>
            </a:r>
            <a:r>
              <a:rPr lang="en-GB" sz="1600" dirty="0" err="1" smtClean="0"/>
              <a:t>did</a:t>
            </a:r>
            <a:r>
              <a:rPr lang="en-GB" sz="1600" dirty="0" smtClean="0"/>
              <a:t> not work</a:t>
            </a:r>
            <a:endParaRPr lang="en-GB" sz="1600" dirty="0"/>
          </a:p>
        </p:txBody>
      </p:sp>
      <p:sp>
        <p:nvSpPr>
          <p:cNvPr id="13" name="Textfeld 12"/>
          <p:cNvSpPr txBox="1"/>
          <p:nvPr/>
        </p:nvSpPr>
        <p:spPr>
          <a:xfrm>
            <a:off x="5508104" y="5733256"/>
            <a:ext cx="1656185" cy="3804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GB" sz="2000" b="1" dirty="0" smtClean="0"/>
              <a:t>New strategy?</a:t>
            </a:r>
            <a:endParaRPr lang="en-GB" sz="2000" b="1" dirty="0"/>
          </a:p>
        </p:txBody>
      </p:sp>
      <p:cxnSp>
        <p:nvCxnSpPr>
          <p:cNvPr id="14" name="Gekrümmte Verbindung 13"/>
          <p:cNvCxnSpPr>
            <a:stCxn id="12" idx="2"/>
            <a:endCxn id="13" idx="3"/>
          </p:cNvCxnSpPr>
          <p:nvPr/>
        </p:nvCxnSpPr>
        <p:spPr>
          <a:xfrm rot="5400000">
            <a:off x="7501165" y="4820261"/>
            <a:ext cx="766360" cy="1440111"/>
          </a:xfrm>
          <a:prstGeom prst="curved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krümmte Verbindung 16"/>
          <p:cNvCxnSpPr>
            <a:stCxn id="13" idx="1"/>
          </p:cNvCxnSpPr>
          <p:nvPr/>
        </p:nvCxnSpPr>
        <p:spPr>
          <a:xfrm rot="10800000">
            <a:off x="3851920" y="4725116"/>
            <a:ext cx="1656184" cy="1198381"/>
          </a:xfrm>
          <a:prstGeom prst="curvedConnector3">
            <a:avLst>
              <a:gd name="adj1" fmla="val 103678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5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Credits and conditions of use</a:t>
            </a:r>
            <a:endParaRPr lang="en-GB" sz="4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26. Monitoring of results, impacts and research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303E-27D9-477D-98A4-E66DF1BCAD0F}" type="slidenum">
              <a:rPr lang="de-DE" smtClean="0"/>
              <a:t>2</a:t>
            </a:fld>
            <a:endParaRPr lang="de-DE"/>
          </a:p>
        </p:txBody>
      </p:sp>
      <p:sp>
        <p:nvSpPr>
          <p:cNvPr id="6" name="Content Placeholder 2"/>
          <p:cNvSpPr>
            <a:spLocks noGrp="1"/>
          </p:cNvSpPr>
          <p:nvPr/>
        </p:nvSpPr>
        <p:spPr bwMode="auto">
          <a:xfrm>
            <a:off x="755575" y="2549222"/>
            <a:ext cx="816864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30000"/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1350" dirty="0" smtClean="0"/>
              <a:t>You are free to share this presentation and adapt it for your use under the following conditions: </a:t>
            </a:r>
          </a:p>
          <a:p>
            <a:pPr marL="0" indent="0" algn="just"/>
            <a:r>
              <a:rPr lang="en-US" sz="1350" dirty="0" smtClean="0"/>
              <a:t> You must attribute the work in the manner specified by the authors (but   </a:t>
            </a:r>
          </a:p>
          <a:p>
            <a:pPr marL="0" indent="0" algn="just">
              <a:buNone/>
            </a:pPr>
            <a:r>
              <a:rPr lang="en-US" sz="1350" dirty="0"/>
              <a:t> </a:t>
            </a:r>
            <a:r>
              <a:rPr lang="en-US" sz="1350" dirty="0" smtClean="0"/>
              <a:t>  not in any way that suggests that they endorse you or your use of the work).</a:t>
            </a:r>
          </a:p>
          <a:p>
            <a:pPr marL="0" indent="0" algn="just"/>
            <a:r>
              <a:rPr lang="en-US" sz="1350" dirty="0" smtClean="0"/>
              <a:t> You may not use this work for commercial purposes.</a:t>
            </a:r>
          </a:p>
          <a:p>
            <a:pPr marL="0" indent="0" algn="just"/>
            <a:r>
              <a:rPr lang="en-US" sz="1350" dirty="0" smtClean="0"/>
              <a:t> If you alter, transform, or build upon this work, you must remove the Centre for </a:t>
            </a:r>
          </a:p>
          <a:p>
            <a:pPr marL="0" indent="0" algn="just">
              <a:buNone/>
            </a:pPr>
            <a:r>
              <a:rPr lang="en-US" sz="1350" dirty="0"/>
              <a:t> </a:t>
            </a:r>
            <a:r>
              <a:rPr lang="en-US" sz="1350" dirty="0" smtClean="0"/>
              <a:t>  Econics and Ecosystem Management logo, and you may distribute the resulting work </a:t>
            </a:r>
          </a:p>
          <a:p>
            <a:pPr marL="0" indent="0" algn="just">
              <a:buNone/>
            </a:pPr>
            <a:r>
              <a:rPr lang="en-US" sz="1350" dirty="0"/>
              <a:t> </a:t>
            </a:r>
            <a:r>
              <a:rPr lang="en-US" sz="1350" dirty="0" smtClean="0"/>
              <a:t>  only under the same or similar conditions to this one. 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1350" dirty="0" smtClean="0">
                <a:solidFill>
                  <a:srgbClr val="FF0000"/>
                </a:solidFill>
              </a:rPr>
              <a:t> </a:t>
            </a:r>
          </a:p>
          <a:p>
            <a:pPr marL="0" indent="0" algn="just">
              <a:buFont typeface="Arial" pitchFamily="34" charset="0"/>
              <a:buNone/>
            </a:pPr>
            <a:endParaRPr lang="en-US" sz="1350" dirty="0" smtClean="0">
              <a:solidFill>
                <a:srgbClr val="FF0000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5538" y="1170383"/>
            <a:ext cx="8352926" cy="119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endParaRPr lang="en-US" sz="2000" dirty="0">
              <a:latin typeface="+mn-lt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r>
              <a:rPr lang="en-US" altLang="zh-CN" sz="2000" dirty="0">
                <a:latin typeface="+mn-lt"/>
                <a:ea typeface="宋体" pitchFamily="2" charset="-122"/>
                <a:cs typeface="Arial" pitchFamily="34" charset="0"/>
              </a:rPr>
              <a:t>© </a:t>
            </a:r>
            <a:r>
              <a:rPr lang="en-US" altLang="zh-CN" sz="2000" dirty="0" smtClean="0">
                <a:latin typeface="+mn-lt"/>
                <a:ea typeface="宋体" pitchFamily="2" charset="-122"/>
                <a:cs typeface="Arial" pitchFamily="34" charset="0"/>
              </a:rPr>
              <a:t>Centre for Econics and Ecosystem Management, 2014</a:t>
            </a:r>
            <a:endParaRPr lang="en-US" altLang="zh-CN" sz="2000" dirty="0">
              <a:latin typeface="+mn-lt"/>
              <a:ea typeface="宋体" pitchFamily="2" charset="-122"/>
              <a:cs typeface="Arial" pitchFamily="34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r>
              <a:rPr lang="en-US" sz="1400" i="1" dirty="0" smtClean="0">
                <a:latin typeface="+mn-lt"/>
                <a:cs typeface="Arial" pitchFamily="34" charset="0"/>
              </a:rPr>
              <a:t>	</a:t>
            </a:r>
            <a:r>
              <a:rPr lang="en-US" sz="1350" i="1" dirty="0" smtClean="0">
                <a:latin typeface="+mn-lt"/>
                <a:cs typeface="Arial" pitchFamily="34" charset="0"/>
              </a:rPr>
              <a:t>The Centre for Econics and Ecosystem Management strongly </a:t>
            </a:r>
            <a:r>
              <a:rPr lang="en-US" sz="1350" i="1" dirty="0">
                <a:latin typeface="+mn-lt"/>
                <a:cs typeface="Arial" pitchFamily="34" charset="0"/>
              </a:rPr>
              <a:t>recommends that this presentation is given by experts familiar with the adaptive management </a:t>
            </a:r>
            <a:r>
              <a:rPr lang="en-US" sz="1350" i="1" dirty="0" smtClean="0">
                <a:latin typeface="+mn-lt"/>
                <a:cs typeface="Arial" pitchFamily="34" charset="0"/>
              </a:rPr>
              <a:t>process in general (especially  as designed as the Conservation Measures Partnership</a:t>
            </a:r>
            <a:r>
              <a:rPr lang="ja-JP" altLang="en-US" sz="1350" i="1" dirty="0" smtClean="0">
                <a:latin typeface="+mn-lt"/>
                <a:cs typeface="Arial" pitchFamily="34" charset="0"/>
              </a:rPr>
              <a:t>’</a:t>
            </a:r>
            <a:r>
              <a:rPr lang="en-US" altLang="ja-JP" sz="1350" i="1" dirty="0" smtClean="0">
                <a:latin typeface="+mn-lt"/>
                <a:cs typeface="Arial" pitchFamily="34" charset="0"/>
              </a:rPr>
              <a:t>s Open Standards for the Practice of Conservation) as well as the MARISCO Method itself.</a:t>
            </a:r>
            <a:endParaRPr lang="en-US" sz="1350" i="1" dirty="0">
              <a:latin typeface="+mn-lt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95536" y="4421430"/>
            <a:ext cx="8496944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1350" dirty="0" smtClean="0"/>
              <a:t>This material was created under the leadership and responsibility of </a:t>
            </a:r>
            <a:r>
              <a:rPr lang="en-GB" sz="1350" dirty="0" err="1" smtClean="0"/>
              <a:t>Prof.</a:t>
            </a:r>
            <a:r>
              <a:rPr lang="en-GB" sz="1350" dirty="0" smtClean="0"/>
              <a:t> </a:t>
            </a:r>
            <a:r>
              <a:rPr lang="en-GB" sz="1350" dirty="0" err="1" smtClean="0"/>
              <a:t>Dr.</a:t>
            </a:r>
            <a:r>
              <a:rPr lang="en-GB" sz="1350" dirty="0" smtClean="0"/>
              <a:t> Pierre </a:t>
            </a:r>
            <a:r>
              <a:rPr lang="en-GB" sz="1350" dirty="0" err="1" smtClean="0"/>
              <a:t>Ibisch</a:t>
            </a:r>
            <a:r>
              <a:rPr lang="en-GB" sz="1350" dirty="0" smtClean="0"/>
              <a:t> and </a:t>
            </a:r>
            <a:r>
              <a:rPr lang="en-GB" sz="1350" dirty="0" err="1" smtClean="0"/>
              <a:t>Dr.</a:t>
            </a:r>
            <a:r>
              <a:rPr lang="en-GB" sz="1350" dirty="0" smtClean="0"/>
              <a:t> Peter Hobson, co-directors of the Centre for Econics and Ecosystem Management, which was jointly established by Eberswalde University for Sustainable Development and </a:t>
            </a:r>
            <a:r>
              <a:rPr lang="en-GB" sz="1350" dirty="0" err="1" smtClean="0"/>
              <a:t>Writtle</a:t>
            </a:r>
            <a:r>
              <a:rPr lang="en-GB" sz="1350" dirty="0" smtClean="0"/>
              <a:t> College. Compare</a:t>
            </a:r>
            <a:r>
              <a:rPr lang="en-GB" sz="1350" i="1" dirty="0" smtClean="0"/>
              <a:t>: </a:t>
            </a:r>
            <a:r>
              <a:rPr lang="en-US" sz="1350" i="1" dirty="0"/>
              <a:t>Ibisch, P.L. &amp; P.R. Hobson (eds.) (2014): The MARISCO method: </a:t>
            </a:r>
            <a:r>
              <a:rPr lang="en-GB" sz="1350" i="1" dirty="0"/>
              <a:t>Adaptive </a:t>
            </a:r>
            <a:r>
              <a:rPr lang="en-GB" sz="1350" i="1" dirty="0" err="1" smtClean="0"/>
              <a:t>MAnagement</a:t>
            </a:r>
            <a:r>
              <a:rPr lang="en-GB" sz="1350" i="1" dirty="0" smtClean="0"/>
              <a:t> </a:t>
            </a:r>
            <a:r>
              <a:rPr lang="en-GB" sz="1350" i="1" dirty="0"/>
              <a:t>of vulnerability and </a:t>
            </a:r>
            <a:r>
              <a:rPr lang="en-GB" sz="1350" i="1" dirty="0" err="1"/>
              <a:t>RISk</a:t>
            </a:r>
            <a:r>
              <a:rPr lang="en-GB" sz="1350" i="1" dirty="0"/>
              <a:t> at </a:t>
            </a:r>
            <a:r>
              <a:rPr lang="en-GB" sz="1350" i="1" dirty="0" err="1"/>
              <a:t>COnservation</a:t>
            </a:r>
            <a:r>
              <a:rPr lang="en-GB" sz="1350" i="1" dirty="0"/>
              <a:t> sites. A guidebook for risk-robust, adaptive, and ecosystem-based conservation of biodiversity. Centre for </a:t>
            </a:r>
            <a:r>
              <a:rPr lang="en-GB" sz="1350" i="1" dirty="0" err="1"/>
              <a:t>Econics</a:t>
            </a:r>
            <a:r>
              <a:rPr lang="en-GB" sz="1350" i="1" dirty="0"/>
              <a:t> and Ecosystem Management, Eberswalde (ISBN 978-3-00-043244-6). 195 pp</a:t>
            </a:r>
            <a:r>
              <a:rPr lang="en-GB" sz="1350" i="1" dirty="0" smtClean="0"/>
              <a:t>. - </a:t>
            </a:r>
            <a:r>
              <a:rPr lang="en-GB" sz="1350" dirty="0" smtClean="0"/>
              <a:t>The </a:t>
            </a:r>
            <a:r>
              <a:rPr lang="en-GB" sz="1350" dirty="0" err="1" smtClean="0"/>
              <a:t>Powerpoint</a:t>
            </a:r>
            <a:r>
              <a:rPr lang="en-GB" sz="1350" dirty="0" smtClean="0"/>
              <a:t> Presentation was conceived by</a:t>
            </a:r>
            <a:r>
              <a:rPr lang="de-DE" sz="1350" dirty="0" smtClean="0"/>
              <a:t> </a:t>
            </a:r>
            <a:r>
              <a:rPr lang="en-GB" sz="1350" dirty="0" smtClean="0"/>
              <a:t>Jamie Call, Christina Lehmann and Pierre </a:t>
            </a:r>
            <a:r>
              <a:rPr lang="en-GB" sz="1350" dirty="0" err="1" smtClean="0"/>
              <a:t>Ibisch</a:t>
            </a:r>
            <a:r>
              <a:rPr lang="en-GB" sz="1350" dirty="0" smtClean="0"/>
              <a:t>. Authors of graphs and photographs are indicated on the corresponding slides. </a:t>
            </a:r>
            <a:r>
              <a:rPr lang="de-DE" sz="1350" dirty="0" err="1" smtClean="0"/>
              <a:t>Supported</a:t>
            </a:r>
            <a:r>
              <a:rPr lang="de-DE" sz="1350" dirty="0" smtClean="0"/>
              <a:t> </a:t>
            </a:r>
            <a:r>
              <a:rPr lang="de-DE" sz="1350" dirty="0" err="1"/>
              <a:t>by</a:t>
            </a:r>
            <a:r>
              <a:rPr lang="de-DE" sz="1350" dirty="0"/>
              <a:t> </a:t>
            </a:r>
            <a:r>
              <a:rPr lang="de-DE" sz="1350" dirty="0" err="1"/>
              <a:t>the</a:t>
            </a:r>
            <a:r>
              <a:rPr lang="de-DE" sz="1350" dirty="0"/>
              <a:t> Deutsche Gesellschaft für Internationale Zusammenarbeit (GIZ) GmbH on behalf </a:t>
            </a:r>
            <a:r>
              <a:rPr lang="de-DE" sz="1350" dirty="0" err="1"/>
              <a:t>of</a:t>
            </a:r>
            <a:r>
              <a:rPr lang="de-DE" sz="1350" dirty="0"/>
              <a:t> </a:t>
            </a:r>
            <a:r>
              <a:rPr lang="de-DE" sz="1350" dirty="0" err="1"/>
              <a:t>the</a:t>
            </a:r>
            <a:r>
              <a:rPr lang="de-DE" sz="1350" dirty="0"/>
              <a:t> Bundesministerium für wirtschaftliche Zusammenarbeit und Entwicklung (BMZ</a:t>
            </a:r>
            <a:r>
              <a:rPr lang="de-DE" sz="1350" dirty="0" smtClean="0"/>
              <a:t>).</a:t>
            </a:r>
            <a:endParaRPr lang="en-GB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26. Monitoring of results, impacts and research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303E-27D9-477D-98A4-E66DF1BCAD0F}" type="slidenum">
              <a:rPr lang="de-DE" smtClean="0"/>
              <a:t>3</a:t>
            </a:fld>
            <a:endParaRPr lang="de-D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167" b="96000" l="14271" r="434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25" t="10540" r="56668" b="4508"/>
          <a:stretch/>
        </p:blipFill>
        <p:spPr bwMode="auto">
          <a:xfrm>
            <a:off x="1429791" y="506990"/>
            <a:ext cx="6457398" cy="590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/>
          <p:nvPr/>
        </p:nvSpPr>
        <p:spPr>
          <a:xfrm>
            <a:off x="1800000" y="2420888"/>
            <a:ext cx="900000" cy="8640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Learning objectives</a:t>
            </a:r>
            <a:endParaRPr lang="en-GB" sz="4000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398909"/>
              </p:ext>
            </p:extLst>
          </p:nvPr>
        </p:nvGraphicFramePr>
        <p:xfrm>
          <a:off x="755576" y="1600200"/>
          <a:ext cx="770485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26. Monitoring of results, impacts and research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0282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772816"/>
            <a:ext cx="7427167" cy="4353347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b="1" dirty="0"/>
              <a:t>What</a:t>
            </a:r>
            <a:r>
              <a:rPr lang="en-US" dirty="0"/>
              <a:t> is results and impact monitoring</a:t>
            </a:r>
            <a:r>
              <a:rPr lang="en-US" dirty="0" smtClean="0"/>
              <a:t>?</a:t>
            </a:r>
          </a:p>
          <a:p>
            <a:pPr marL="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 smtClean="0"/>
          </a:p>
          <a:p>
            <a:pPr marL="538163" indent="-538163">
              <a:buNone/>
            </a:pPr>
            <a:r>
              <a:rPr lang="en-US" b="1" dirty="0"/>
              <a:t>Why</a:t>
            </a:r>
            <a:r>
              <a:rPr lang="en-US" dirty="0"/>
              <a:t> </a:t>
            </a:r>
            <a:r>
              <a:rPr lang="en-US" dirty="0" smtClean="0"/>
              <a:t>do we monitor </a:t>
            </a:r>
            <a:r>
              <a:rPr lang="en-US" dirty="0"/>
              <a:t>results and </a:t>
            </a:r>
            <a:r>
              <a:rPr lang="en-US" dirty="0" smtClean="0"/>
              <a:t>impacts as well as conduct further research?</a:t>
            </a:r>
          </a:p>
          <a:p>
            <a:pPr marL="538163" indent="-538163">
              <a:buNone/>
            </a:pPr>
            <a:endParaRPr lang="en-US" dirty="0" smtClean="0"/>
          </a:p>
          <a:p>
            <a:pPr marL="538163" indent="-538163">
              <a:buNone/>
            </a:pPr>
            <a:endParaRPr lang="en-US" sz="1000" dirty="0"/>
          </a:p>
          <a:p>
            <a:pPr marL="538163" indent="-538163">
              <a:buNone/>
            </a:pPr>
            <a:r>
              <a:rPr lang="en-US" b="1" dirty="0"/>
              <a:t>How</a:t>
            </a:r>
            <a:r>
              <a:rPr lang="en-US" dirty="0"/>
              <a:t> do we monitor results and impacts as well as conduct further research?</a:t>
            </a:r>
          </a:p>
          <a:p>
            <a:pPr marL="0" lvl="1" indent="0">
              <a:buNone/>
            </a:pPr>
            <a:endParaRPr lang="en-US" dirty="0" smtClean="0"/>
          </a:p>
          <a:p>
            <a:pPr marL="0" lvl="1" indent="0">
              <a:buNone/>
            </a:pPr>
            <a:endParaRPr lang="en-US" sz="1400" dirty="0" smtClean="0"/>
          </a:p>
          <a:p>
            <a:pPr marL="0" lvl="1" indent="0">
              <a:buNone/>
            </a:pPr>
            <a:r>
              <a:rPr lang="en-US" b="1" dirty="0" smtClean="0"/>
              <a:t>Practical </a:t>
            </a:r>
            <a:r>
              <a:rPr lang="en-US" b="1" dirty="0"/>
              <a:t>T</a:t>
            </a:r>
            <a:r>
              <a:rPr lang="en-US" b="1" dirty="0" smtClean="0"/>
              <a:t>ips</a:t>
            </a:r>
            <a:endParaRPr lang="en-US" b="1" dirty="0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26. Monitoring of results, impacts and research</a:t>
            </a:r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5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What is results and impact monitoring?</a:t>
            </a:r>
            <a:endParaRPr lang="en-US" sz="4000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fontAlgn="base"/>
            <a:r>
              <a:rPr lang="en-US" dirty="0" smtClean="0"/>
              <a:t>Monitoring </a:t>
            </a:r>
            <a:r>
              <a:rPr lang="en-US" dirty="0"/>
              <a:t>is a process of measuring </a:t>
            </a:r>
            <a:r>
              <a:rPr lang="en-US" dirty="0" smtClean="0"/>
              <a:t>and documenting outcomes </a:t>
            </a:r>
            <a:r>
              <a:rPr lang="en-US" dirty="0"/>
              <a:t>of </a:t>
            </a:r>
            <a:r>
              <a:rPr lang="en-GB" dirty="0" smtClean="0"/>
              <a:t>the strategies realised </a:t>
            </a:r>
          </a:p>
          <a:p>
            <a:pPr marL="806450" indent="-442913" algn="just" fontAlgn="base">
              <a:buNone/>
            </a:pPr>
            <a:r>
              <a:rPr lang="en-GB" dirty="0" smtClean="0"/>
              <a:t>→  Also involves searching for and recognising potential risks which can jeopardize the conservation </a:t>
            </a:r>
            <a:r>
              <a:rPr lang="en-US" dirty="0" smtClean="0"/>
              <a:t>objects </a:t>
            </a:r>
            <a:r>
              <a:rPr lang="en-US" dirty="0"/>
              <a:t>or implemented strategies </a:t>
            </a:r>
          </a:p>
          <a:p>
            <a:pPr algn="just"/>
            <a:endParaRPr lang="en-US" sz="20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26. Monitoring of results, impacts and research</a:t>
            </a:r>
            <a:endParaRPr lang="de-DE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6</a:t>
            </a:fld>
            <a:endParaRPr lang="de-DE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801565546"/>
              </p:ext>
            </p:extLst>
          </p:nvPr>
        </p:nvGraphicFramePr>
        <p:xfrm>
          <a:off x="1403648" y="2924944"/>
          <a:ext cx="6970439" cy="34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8028383" y="3212976"/>
            <a:ext cx="1008113" cy="3497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GB" dirty="0" err="1" smtClean="0">
                <a:latin typeface="Wingdings 2" panose="05020102010507070707" pitchFamily="18" charset="2"/>
              </a:rPr>
              <a:t>P</a:t>
            </a:r>
            <a:r>
              <a:rPr lang="en-GB" dirty="0" err="1" smtClean="0"/>
              <a:t>worked</a:t>
            </a:r>
            <a:endParaRPr lang="en-GB" dirty="0"/>
          </a:p>
        </p:txBody>
      </p:sp>
      <p:sp>
        <p:nvSpPr>
          <p:cNvPr id="8" name="Textfeld 7"/>
          <p:cNvSpPr txBox="1"/>
          <p:nvPr/>
        </p:nvSpPr>
        <p:spPr>
          <a:xfrm>
            <a:off x="8028384" y="4149080"/>
            <a:ext cx="1008113" cy="3497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GB" dirty="0" err="1" smtClean="0">
                <a:latin typeface="Wingdings 2" panose="05020102010507070707" pitchFamily="18" charset="2"/>
              </a:rPr>
              <a:t>P</a:t>
            </a:r>
            <a:r>
              <a:rPr lang="en-GB" dirty="0" err="1" smtClean="0"/>
              <a:t>worked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8028384" y="5733256"/>
            <a:ext cx="1008113" cy="3497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GB" dirty="0" err="1" smtClean="0">
                <a:latin typeface="Wingdings 2" panose="05020102010507070707" pitchFamily="18" charset="2"/>
              </a:rPr>
              <a:t>P</a:t>
            </a:r>
            <a:r>
              <a:rPr lang="en-GB" dirty="0" err="1" smtClean="0"/>
              <a:t>worked</a:t>
            </a:r>
            <a:endParaRPr lang="en-GB" dirty="0"/>
          </a:p>
        </p:txBody>
      </p:sp>
      <p:sp>
        <p:nvSpPr>
          <p:cNvPr id="10" name="Textfeld 9"/>
          <p:cNvSpPr txBox="1"/>
          <p:nvPr/>
        </p:nvSpPr>
        <p:spPr>
          <a:xfrm>
            <a:off x="8028383" y="4725200"/>
            <a:ext cx="1008112" cy="50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GB" dirty="0" err="1" smtClean="0">
                <a:latin typeface="Wingdings 2" panose="05020102010507070707" pitchFamily="18" charset="2"/>
              </a:rPr>
              <a:t>O</a:t>
            </a:r>
            <a:r>
              <a:rPr lang="en-GB" dirty="0" err="1" smtClean="0"/>
              <a:t>did</a:t>
            </a:r>
            <a:r>
              <a:rPr lang="en-GB" dirty="0" smtClean="0"/>
              <a:t> not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Why do we monitor results and impacts as well as conduct further research?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7" cy="3412976"/>
          </a:xfrm>
        </p:spPr>
        <p:txBody>
          <a:bodyPr tIns="182880" anchor="t">
            <a:normAutofit lnSpcReduction="10000"/>
          </a:bodyPr>
          <a:lstStyle/>
          <a:p>
            <a:pPr algn="just" fontAlgn="base"/>
            <a:r>
              <a:rPr lang="en-US" dirty="0"/>
              <a:t>A good monitoring system acts as an early warning system</a:t>
            </a:r>
          </a:p>
          <a:p>
            <a:pPr algn="just" fontAlgn="base"/>
            <a:r>
              <a:rPr lang="en-GB" dirty="0"/>
              <a:t>Alerts managers to changes in the system, potential strategy failures and the loss of functionality in the conservation objects</a:t>
            </a:r>
          </a:p>
          <a:p>
            <a:pPr lvl="1" algn="just" fontAlgn="base">
              <a:buFont typeface="Courier New" panose="02070309020205020404" pitchFamily="49" charset="0"/>
              <a:buChar char="o"/>
            </a:pPr>
            <a:r>
              <a:rPr lang="en-GB" dirty="0"/>
              <a:t>Through early detection of problems, they can be mitigated or adapted to before they manifest themselves or threaten the system</a:t>
            </a:r>
          </a:p>
          <a:p>
            <a:pPr algn="just" fontAlgn="base"/>
            <a:r>
              <a:rPr lang="en-GB" dirty="0"/>
              <a:t>Monitoring allows for tracking of outcomes of strategies to see if they are having their desired effects</a:t>
            </a:r>
          </a:p>
          <a:p>
            <a:pPr algn="just" fontAlgn="base"/>
            <a:r>
              <a:rPr lang="en-US" dirty="0" smtClean="0"/>
              <a:t>Additional research helps to close knowledge </a:t>
            </a:r>
            <a:r>
              <a:rPr lang="en-US" dirty="0"/>
              <a:t>gaps and blind spots that appeared during the conceptualization and planning </a:t>
            </a:r>
            <a:r>
              <a:rPr lang="en-US" dirty="0" smtClean="0"/>
              <a:t>phases</a:t>
            </a:r>
            <a:endParaRPr 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26. Monitoring of results, impacts and research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7</a:t>
            </a:fld>
            <a:endParaRPr lang="de-DE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427587811"/>
              </p:ext>
            </p:extLst>
          </p:nvPr>
        </p:nvGraphicFramePr>
        <p:xfrm>
          <a:off x="1403648" y="4725200"/>
          <a:ext cx="6970439" cy="178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8100488" y="4905192"/>
            <a:ext cx="864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GB" sz="1600" dirty="0" err="1" smtClean="0">
                <a:latin typeface="Wingdings 2" panose="05020102010507070707" pitchFamily="18" charset="2"/>
              </a:rPr>
              <a:t>P</a:t>
            </a:r>
            <a:r>
              <a:rPr lang="en-GB" sz="1600" dirty="0" err="1" smtClean="0"/>
              <a:t>worked</a:t>
            </a:r>
            <a:endParaRPr lang="en-GB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8100488" y="5373216"/>
            <a:ext cx="864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GB" sz="1600" dirty="0" err="1" smtClean="0">
                <a:latin typeface="Wingdings 2" panose="05020102010507070707" pitchFamily="18" charset="2"/>
              </a:rPr>
              <a:t>P</a:t>
            </a:r>
            <a:r>
              <a:rPr lang="en-GB" sz="1600" dirty="0" err="1" smtClean="0"/>
              <a:t>worked</a:t>
            </a:r>
            <a:endParaRPr lang="en-GB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8100488" y="6201336"/>
            <a:ext cx="864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GB" sz="1600" dirty="0" err="1" smtClean="0">
                <a:latin typeface="Wingdings 2" panose="05020102010507070707" pitchFamily="18" charset="2"/>
              </a:rPr>
              <a:t>P</a:t>
            </a:r>
            <a:r>
              <a:rPr lang="en-GB" sz="1600" dirty="0" err="1" smtClean="0"/>
              <a:t>worked</a:t>
            </a:r>
            <a:endParaRPr lang="en-GB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8100392" y="5661296"/>
            <a:ext cx="864000" cy="43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GB" sz="1600" dirty="0" err="1" smtClean="0">
                <a:latin typeface="Wingdings 2" panose="05020102010507070707" pitchFamily="18" charset="2"/>
              </a:rPr>
              <a:t>O</a:t>
            </a:r>
            <a:r>
              <a:rPr lang="en-GB" sz="1600" dirty="0" err="1" smtClean="0"/>
              <a:t>did</a:t>
            </a:r>
            <a:r>
              <a:rPr lang="en-GB" sz="1600" dirty="0" smtClean="0"/>
              <a:t> not work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1655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988840"/>
            <a:ext cx="7427167" cy="4137323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The process of monitoring is planned and documented through the monitoring plan described in </a:t>
            </a:r>
            <a:r>
              <a:rPr lang="en-US" dirty="0" smtClean="0"/>
              <a:t>Step </a:t>
            </a:r>
            <a:r>
              <a:rPr lang="en-US" dirty="0"/>
              <a:t>24 </a:t>
            </a:r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26. Monitoring of results, impacts and research</a:t>
            </a:r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8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How do we monitor results and impacts as well as conduct further research?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1" y="3356992"/>
            <a:ext cx="7427167" cy="176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How do we monitor results and impacts as well as conduct further research?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600200"/>
            <a:ext cx="4824535" cy="4914900"/>
          </a:xfrm>
        </p:spPr>
        <p:txBody>
          <a:bodyPr>
            <a:noAutofit/>
          </a:bodyPr>
          <a:lstStyle/>
          <a:p>
            <a:pPr algn="just" fontAlgn="base"/>
            <a:r>
              <a:rPr lang="en-US" dirty="0" smtClean="0"/>
              <a:t>To increase knowledge: elements </a:t>
            </a:r>
            <a:r>
              <a:rPr lang="en-US" dirty="0"/>
              <a:t>of the conceptual model which had a light </a:t>
            </a:r>
            <a:r>
              <a:rPr lang="en-US" dirty="0" smtClean="0"/>
              <a:t>green, yellow or red </a:t>
            </a:r>
            <a:r>
              <a:rPr lang="en-US" dirty="0"/>
              <a:t>ranking provide a good starting </a:t>
            </a:r>
            <a:r>
              <a:rPr lang="en-US" dirty="0" smtClean="0"/>
              <a:t>point</a:t>
            </a:r>
            <a:endParaRPr lang="en-US" dirty="0"/>
          </a:p>
          <a:p>
            <a:pPr marL="712788" indent="-349250" algn="just" fontAlgn="base">
              <a:buNone/>
            </a:pPr>
            <a:r>
              <a:rPr lang="en-US" dirty="0" smtClean="0"/>
              <a:t>→ These </a:t>
            </a:r>
            <a:r>
              <a:rPr lang="en-US" dirty="0"/>
              <a:t>rankings mean that there is currently not much </a:t>
            </a:r>
            <a:r>
              <a:rPr lang="en-US" dirty="0" smtClean="0"/>
              <a:t>known about the elements, </a:t>
            </a:r>
            <a:r>
              <a:rPr lang="en-US" dirty="0"/>
              <a:t>but it is possible to find </a:t>
            </a:r>
            <a:r>
              <a:rPr lang="en-US" dirty="0" smtClean="0"/>
              <a:t>out</a:t>
            </a:r>
            <a:endParaRPr lang="en-US" dirty="0"/>
          </a:p>
          <a:p>
            <a:pPr algn="just" fontAlgn="base"/>
            <a:r>
              <a:rPr lang="en-US" dirty="0"/>
              <a:t>Design, implement or delegate structured </a:t>
            </a:r>
            <a:r>
              <a:rPr lang="en-US" dirty="0" smtClean="0"/>
              <a:t>research</a:t>
            </a:r>
          </a:p>
          <a:p>
            <a:pPr algn="just" fontAlgn="base"/>
            <a:r>
              <a:rPr lang="en-US" dirty="0" smtClean="0"/>
              <a:t>Leave space in the conceptual model to insert new information as it becomes available</a:t>
            </a:r>
          </a:p>
          <a:p>
            <a:pPr algn="just" fontAlgn="base"/>
            <a:r>
              <a:rPr lang="en-US" dirty="0" smtClean="0"/>
              <a:t>Do </a:t>
            </a:r>
            <a:r>
              <a:rPr lang="en-US" dirty="0"/>
              <a:t>not get too carried away tracking the ramifications of one specific investigated </a:t>
            </a:r>
            <a:r>
              <a:rPr lang="en-US" dirty="0" smtClean="0"/>
              <a:t>element</a:t>
            </a:r>
            <a:endParaRPr lang="en-US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26. Monitoring of results, impacts and research</a:t>
            </a:r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9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r="14388" b="13522"/>
          <a:stretch/>
        </p:blipFill>
        <p:spPr>
          <a:xfrm>
            <a:off x="6219207" y="1700808"/>
            <a:ext cx="2673273" cy="460909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153919" y="6309900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2014</a:t>
            </a:r>
            <a:endParaRPr lang="en-GB" sz="800" dirty="0"/>
          </a:p>
        </p:txBody>
      </p:sp>
      <p:sp>
        <p:nvSpPr>
          <p:cNvPr id="4" name="Rechteck 3"/>
          <p:cNvSpPr/>
          <p:nvPr/>
        </p:nvSpPr>
        <p:spPr>
          <a:xfrm>
            <a:off x="7668344" y="2420888"/>
            <a:ext cx="36004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eck 8"/>
          <p:cNvSpPr/>
          <p:nvPr/>
        </p:nvSpPr>
        <p:spPr>
          <a:xfrm>
            <a:off x="8314959" y="3284984"/>
            <a:ext cx="145473" cy="720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hteck 9"/>
          <p:cNvSpPr/>
          <p:nvPr/>
        </p:nvSpPr>
        <p:spPr>
          <a:xfrm>
            <a:off x="7092280" y="3827765"/>
            <a:ext cx="145473" cy="720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eck 10"/>
          <p:cNvSpPr/>
          <p:nvPr/>
        </p:nvSpPr>
        <p:spPr>
          <a:xfrm>
            <a:off x="8314958" y="3780442"/>
            <a:ext cx="145473" cy="720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hteck 11"/>
          <p:cNvSpPr/>
          <p:nvPr/>
        </p:nvSpPr>
        <p:spPr>
          <a:xfrm>
            <a:off x="7092280" y="4334542"/>
            <a:ext cx="145473" cy="720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hteck 12"/>
          <p:cNvSpPr/>
          <p:nvPr/>
        </p:nvSpPr>
        <p:spPr>
          <a:xfrm>
            <a:off x="8314958" y="4287996"/>
            <a:ext cx="145473" cy="720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hteck 13"/>
          <p:cNvSpPr/>
          <p:nvPr/>
        </p:nvSpPr>
        <p:spPr>
          <a:xfrm>
            <a:off x="7092280" y="4816064"/>
            <a:ext cx="145473" cy="720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hteck 14"/>
          <p:cNvSpPr/>
          <p:nvPr/>
        </p:nvSpPr>
        <p:spPr>
          <a:xfrm>
            <a:off x="8314957" y="4780680"/>
            <a:ext cx="145473" cy="720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hteck 15"/>
          <p:cNvSpPr/>
          <p:nvPr/>
        </p:nvSpPr>
        <p:spPr>
          <a:xfrm>
            <a:off x="8314957" y="5708910"/>
            <a:ext cx="145473" cy="720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2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0DFAB75B-5185-4B95-AE58-7E20E98DE616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3A326001-D211-477A-A431-37B736C44D92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75B52A27-3F61-4B4C-A35E-B534ED7D9531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B77D5536-DF33-46D5-A810-6669CEB39E1A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6BC36FB1-68E1-4D8B-92BA-0EAE1177B945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7C279F10-51CB-4853-BD2A-AEA303C5193B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505105C2-C439-4308-AEE8-42C67297E905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660C73B6-C47B-4CCF-9C0B-5F37E0E5056C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882</Words>
  <Application>Microsoft Office PowerPoint</Application>
  <PresentationFormat>Bildschirmpräsentation (4:3)</PresentationFormat>
  <Paragraphs>112</Paragraphs>
  <Slides>10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Larissa-Design</vt:lpstr>
      <vt:lpstr>Monitoring of results, impacts and research</vt:lpstr>
      <vt:lpstr>Credits and conditions of use</vt:lpstr>
      <vt:lpstr>PowerPoint-Präsentation</vt:lpstr>
      <vt:lpstr>Learning objectives</vt:lpstr>
      <vt:lpstr>Outline</vt:lpstr>
      <vt:lpstr>What is results and impact monitoring?</vt:lpstr>
      <vt:lpstr>Why do we monitor results and impacts as well as conduct further research?</vt:lpstr>
      <vt:lpstr>How do we monitor results and impacts as well as conduct further research?</vt:lpstr>
      <vt:lpstr>How do we monitor results and impacts as well as conduct further research?</vt:lpstr>
      <vt:lpstr>Practical Tips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Lehmann, Christina</dc:creator>
  <cp:lastModifiedBy>Lehmann, Christina</cp:lastModifiedBy>
  <cp:revision>145</cp:revision>
  <dcterms:created xsi:type="dcterms:W3CDTF">2014-11-12T07:15:06Z</dcterms:created>
  <dcterms:modified xsi:type="dcterms:W3CDTF">2015-03-18T08:04:52Z</dcterms:modified>
</cp:coreProperties>
</file>